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2"/>
  </p:notesMasterIdLst>
  <p:sldIdLst>
    <p:sldId id="266" r:id="rId5"/>
    <p:sldId id="312" r:id="rId6"/>
    <p:sldId id="267" r:id="rId7"/>
    <p:sldId id="268" r:id="rId8"/>
    <p:sldId id="314" r:id="rId9"/>
    <p:sldId id="315" r:id="rId10"/>
    <p:sldId id="270" r:id="rId11"/>
    <p:sldId id="334" r:id="rId12"/>
    <p:sldId id="272" r:id="rId13"/>
    <p:sldId id="274" r:id="rId14"/>
    <p:sldId id="317" r:id="rId15"/>
    <p:sldId id="335" r:id="rId16"/>
    <p:sldId id="276" r:id="rId17"/>
    <p:sldId id="319" r:id="rId18"/>
    <p:sldId id="278" r:id="rId19"/>
    <p:sldId id="281" r:id="rId20"/>
    <p:sldId id="283" r:id="rId21"/>
    <p:sldId id="320" r:id="rId22"/>
    <p:sldId id="336" r:id="rId23"/>
    <p:sldId id="337" r:id="rId24"/>
    <p:sldId id="287" r:id="rId25"/>
    <p:sldId id="289" r:id="rId26"/>
    <p:sldId id="326" r:id="rId27"/>
    <p:sldId id="327" r:id="rId28"/>
    <p:sldId id="307" r:id="rId29"/>
    <p:sldId id="338" r:id="rId30"/>
    <p:sldId id="329" r:id="rId31"/>
    <p:sldId id="331" r:id="rId32"/>
    <p:sldId id="330" r:id="rId33"/>
    <p:sldId id="339" r:id="rId34"/>
    <p:sldId id="294" r:id="rId35"/>
    <p:sldId id="295" r:id="rId36"/>
    <p:sldId id="296" r:id="rId37"/>
    <p:sldId id="322" r:id="rId38"/>
    <p:sldId id="293" r:id="rId39"/>
    <p:sldId id="324" r:id="rId40"/>
    <p:sldId id="323" r:id="rId41"/>
    <p:sldId id="325" r:id="rId42"/>
    <p:sldId id="340" r:id="rId43"/>
    <p:sldId id="301" r:id="rId44"/>
    <p:sldId id="332" r:id="rId45"/>
    <p:sldId id="311" r:id="rId46"/>
    <p:sldId id="341" r:id="rId47"/>
    <p:sldId id="342" r:id="rId48"/>
    <p:sldId id="343" r:id="rId49"/>
    <p:sldId id="344" r:id="rId50"/>
    <p:sldId id="345" r:id="rId51"/>
    <p:sldId id="346" r:id="rId52"/>
    <p:sldId id="347" r:id="rId53"/>
    <p:sldId id="349" r:id="rId54"/>
    <p:sldId id="348"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4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68" d="100"/>
          <a:sy n="68" d="100"/>
        </p:scale>
        <p:origin x="77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ee" userId="0c63859d-0af0-46ae-b75a-592aa522f718" providerId="ADAL" clId="{44F93C9C-C76F-4411-BF37-35E527F82A1B}"/>
    <pc:docChg chg="undo custSel addSld delSld modSld sldOrd">
      <pc:chgData name="James Lee" userId="0c63859d-0af0-46ae-b75a-592aa522f718" providerId="ADAL" clId="{44F93C9C-C76F-4411-BF37-35E527F82A1B}" dt="2022-04-12T08:46:04.526" v="4788"/>
      <pc:docMkLst>
        <pc:docMk/>
      </pc:docMkLst>
      <pc:sldChg chg="modSp">
        <pc:chgData name="James Lee" userId="0c63859d-0af0-46ae-b75a-592aa522f718" providerId="ADAL" clId="{44F93C9C-C76F-4411-BF37-35E527F82A1B}" dt="2022-04-11T22:01:36.764" v="4116" actId="20577"/>
        <pc:sldMkLst>
          <pc:docMk/>
          <pc:sldMk cId="2150629046" sldId="266"/>
        </pc:sldMkLst>
        <pc:spChg chg="mod">
          <ac:chgData name="James Lee" userId="0c63859d-0af0-46ae-b75a-592aa522f718" providerId="ADAL" clId="{44F93C9C-C76F-4411-BF37-35E527F82A1B}" dt="2022-04-11T20:15:23.476" v="9" actId="20577"/>
          <ac:spMkLst>
            <pc:docMk/>
            <pc:sldMk cId="2150629046" sldId="266"/>
            <ac:spMk id="2" creationId="{00000000-0000-0000-0000-000000000000}"/>
          </ac:spMkLst>
        </pc:spChg>
        <pc:spChg chg="mod">
          <ac:chgData name="James Lee" userId="0c63859d-0af0-46ae-b75a-592aa522f718" providerId="ADAL" clId="{44F93C9C-C76F-4411-BF37-35E527F82A1B}" dt="2022-04-11T22:01:36.764" v="4116" actId="20577"/>
          <ac:spMkLst>
            <pc:docMk/>
            <pc:sldMk cId="2150629046" sldId="266"/>
            <ac:spMk id="4" creationId="{2D0E7D65-7AF3-474D-9A87-37BAAD1FB0C8}"/>
          </ac:spMkLst>
        </pc:spChg>
      </pc:sldChg>
      <pc:sldChg chg="addSp delSp modSp">
        <pc:chgData name="James Lee" userId="0c63859d-0af0-46ae-b75a-592aa522f718" providerId="ADAL" clId="{44F93C9C-C76F-4411-BF37-35E527F82A1B}" dt="2022-04-11T20:18:56.126" v="55" actId="14100"/>
        <pc:sldMkLst>
          <pc:docMk/>
          <pc:sldMk cId="155305035" sldId="267"/>
        </pc:sldMkLst>
        <pc:spChg chg="mod">
          <ac:chgData name="James Lee" userId="0c63859d-0af0-46ae-b75a-592aa522f718" providerId="ADAL" clId="{44F93C9C-C76F-4411-BF37-35E527F82A1B}" dt="2022-04-11T20:15:37.017" v="20" actId="6549"/>
          <ac:spMkLst>
            <pc:docMk/>
            <pc:sldMk cId="155305035" sldId="267"/>
            <ac:spMk id="9" creationId="{3EA9EC70-736E-491E-9042-63651D3E8C4C}"/>
          </ac:spMkLst>
        </pc:spChg>
        <pc:grpChg chg="add del mod">
          <ac:chgData name="James Lee" userId="0c63859d-0af0-46ae-b75a-592aa522f718" providerId="ADAL" clId="{44F93C9C-C76F-4411-BF37-35E527F82A1B}" dt="2022-04-11T20:17:32.980" v="35" actId="478"/>
          <ac:grpSpMkLst>
            <pc:docMk/>
            <pc:sldMk cId="155305035" sldId="267"/>
            <ac:grpSpMk id="15" creationId="{4A7500EA-BF90-4422-9759-B148C7E6B442}"/>
          </ac:grpSpMkLst>
        </pc:grpChg>
        <pc:grpChg chg="add mod">
          <ac:chgData name="James Lee" userId="0c63859d-0af0-46ae-b75a-592aa522f718" providerId="ADAL" clId="{44F93C9C-C76F-4411-BF37-35E527F82A1B}" dt="2022-04-11T20:18:31.627" v="46" actId="14100"/>
          <ac:grpSpMkLst>
            <pc:docMk/>
            <pc:sldMk cId="155305035" sldId="267"/>
            <ac:grpSpMk id="16" creationId="{6DDAFFD5-61E2-4B00-95EC-20DA31692EFD}"/>
          </ac:grpSpMkLst>
        </pc:grpChg>
        <pc:picChg chg="add mod">
          <ac:chgData name="James Lee" userId="0c63859d-0af0-46ae-b75a-592aa522f718" providerId="ADAL" clId="{44F93C9C-C76F-4411-BF37-35E527F82A1B}" dt="2022-04-11T20:18:34.738" v="47" actId="14100"/>
          <ac:picMkLst>
            <pc:docMk/>
            <pc:sldMk cId="155305035" sldId="267"/>
            <ac:picMk id="2" creationId="{4D75907E-7BC8-4DAA-8DAD-432AE0D5196A}"/>
          </ac:picMkLst>
        </pc:picChg>
        <pc:picChg chg="add mod">
          <ac:chgData name="James Lee" userId="0c63859d-0af0-46ae-b75a-592aa522f718" providerId="ADAL" clId="{44F93C9C-C76F-4411-BF37-35E527F82A1B}" dt="2022-04-11T20:18:41.239" v="49" actId="14100"/>
          <ac:picMkLst>
            <pc:docMk/>
            <pc:sldMk cId="155305035" sldId="267"/>
            <ac:picMk id="3" creationId="{75445073-199D-43F2-A2D1-C80F164B31EB}"/>
          </ac:picMkLst>
        </pc:picChg>
        <pc:picChg chg="del">
          <ac:chgData name="James Lee" userId="0c63859d-0af0-46ae-b75a-592aa522f718" providerId="ADAL" clId="{44F93C9C-C76F-4411-BF37-35E527F82A1B}" dt="2022-04-11T20:15:33.243" v="14" actId="478"/>
          <ac:picMkLst>
            <pc:docMk/>
            <pc:sldMk cId="155305035" sldId="267"/>
            <ac:picMk id="4" creationId="{809ED34A-3494-4AF5-8B4A-8F9238662A6A}"/>
          </ac:picMkLst>
        </pc:picChg>
        <pc:picChg chg="del">
          <ac:chgData name="James Lee" userId="0c63859d-0af0-46ae-b75a-592aa522f718" providerId="ADAL" clId="{44F93C9C-C76F-4411-BF37-35E527F82A1B}" dt="2022-04-11T20:15:34.568" v="17" actId="478"/>
          <ac:picMkLst>
            <pc:docMk/>
            <pc:sldMk cId="155305035" sldId="267"/>
            <ac:picMk id="5" creationId="{52F9BA67-F465-4C72-AA17-2CA97CE35BD6}"/>
          </ac:picMkLst>
        </pc:picChg>
        <pc:picChg chg="del">
          <ac:chgData name="James Lee" userId="0c63859d-0af0-46ae-b75a-592aa522f718" providerId="ADAL" clId="{44F93C9C-C76F-4411-BF37-35E527F82A1B}" dt="2022-04-11T20:15:33.636" v="15" actId="478"/>
          <ac:picMkLst>
            <pc:docMk/>
            <pc:sldMk cId="155305035" sldId="267"/>
            <ac:picMk id="6" creationId="{610A9D0D-6BB3-4E98-A3D7-5FF6CD1EDB96}"/>
          </ac:picMkLst>
        </pc:picChg>
        <pc:picChg chg="del">
          <ac:chgData name="James Lee" userId="0c63859d-0af0-46ae-b75a-592aa522f718" providerId="ADAL" clId="{44F93C9C-C76F-4411-BF37-35E527F82A1B}" dt="2022-04-11T20:15:33.994" v="16" actId="478"/>
          <ac:picMkLst>
            <pc:docMk/>
            <pc:sldMk cId="155305035" sldId="267"/>
            <ac:picMk id="7" creationId="{8CC258B5-4D2B-4F7A-A018-EA2243B47CAD}"/>
          </ac:picMkLst>
        </pc:picChg>
        <pc:picChg chg="del">
          <ac:chgData name="James Lee" userId="0c63859d-0af0-46ae-b75a-592aa522f718" providerId="ADAL" clId="{44F93C9C-C76F-4411-BF37-35E527F82A1B}" dt="2022-04-11T20:15:34.956" v="18" actId="478"/>
          <ac:picMkLst>
            <pc:docMk/>
            <pc:sldMk cId="155305035" sldId="267"/>
            <ac:picMk id="8" creationId="{A79029CB-614D-41F7-BD74-B778B8989C92}"/>
          </ac:picMkLst>
        </pc:picChg>
        <pc:picChg chg="add mod">
          <ac:chgData name="James Lee" userId="0c63859d-0af0-46ae-b75a-592aa522f718" providerId="ADAL" clId="{44F93C9C-C76F-4411-BF37-35E527F82A1B}" dt="2022-04-11T20:17:31.573" v="34" actId="164"/>
          <ac:picMkLst>
            <pc:docMk/>
            <pc:sldMk cId="155305035" sldId="267"/>
            <ac:picMk id="13" creationId="{146B4CCB-16EF-4DDF-88A8-B9FA62FD4B73}"/>
          </ac:picMkLst>
        </pc:picChg>
        <pc:picChg chg="add mod">
          <ac:chgData name="James Lee" userId="0c63859d-0af0-46ae-b75a-592aa522f718" providerId="ADAL" clId="{44F93C9C-C76F-4411-BF37-35E527F82A1B}" dt="2022-04-11T20:17:31.573" v="34" actId="164"/>
          <ac:picMkLst>
            <pc:docMk/>
            <pc:sldMk cId="155305035" sldId="267"/>
            <ac:picMk id="14" creationId="{604B9EE2-1828-42F3-AD99-4F8B009B32C5}"/>
          </ac:picMkLst>
        </pc:picChg>
        <pc:picChg chg="add mod">
          <ac:chgData name="James Lee" userId="0c63859d-0af0-46ae-b75a-592aa522f718" providerId="ADAL" clId="{44F93C9C-C76F-4411-BF37-35E527F82A1B}" dt="2022-04-11T20:18:46.739" v="51" actId="14100"/>
          <ac:picMkLst>
            <pc:docMk/>
            <pc:sldMk cId="155305035" sldId="267"/>
            <ac:picMk id="19" creationId="{23561ED9-579B-4D7C-9CE7-2C8A70485469}"/>
          </ac:picMkLst>
        </pc:picChg>
        <pc:picChg chg="add mod">
          <ac:chgData name="James Lee" userId="0c63859d-0af0-46ae-b75a-592aa522f718" providerId="ADAL" clId="{44F93C9C-C76F-4411-BF37-35E527F82A1B}" dt="2022-04-11T20:18:51.031" v="53" actId="14100"/>
          <ac:picMkLst>
            <pc:docMk/>
            <pc:sldMk cId="155305035" sldId="267"/>
            <ac:picMk id="20" creationId="{FAC2E2B4-67B3-488A-914B-5FA4A43C774E}"/>
          </ac:picMkLst>
        </pc:picChg>
        <pc:picChg chg="add mod">
          <ac:chgData name="James Lee" userId="0c63859d-0af0-46ae-b75a-592aa522f718" providerId="ADAL" clId="{44F93C9C-C76F-4411-BF37-35E527F82A1B}" dt="2022-04-11T20:18:56.126" v="55" actId="14100"/>
          <ac:picMkLst>
            <pc:docMk/>
            <pc:sldMk cId="155305035" sldId="267"/>
            <ac:picMk id="21" creationId="{22DD24BC-F81F-47DC-9FA5-4955AEA67DE7}"/>
          </ac:picMkLst>
        </pc:picChg>
      </pc:sldChg>
      <pc:sldChg chg="addSp delSp modSp">
        <pc:chgData name="James Lee" userId="0c63859d-0af0-46ae-b75a-592aa522f718" providerId="ADAL" clId="{44F93C9C-C76F-4411-BF37-35E527F82A1B}" dt="2022-04-11T20:19:27.703" v="69" actId="14100"/>
        <pc:sldMkLst>
          <pc:docMk/>
          <pc:sldMk cId="3048686876" sldId="268"/>
        </pc:sldMkLst>
        <pc:spChg chg="mod">
          <ac:chgData name="James Lee" userId="0c63859d-0af0-46ae-b75a-592aa522f718" providerId="ADAL" clId="{44F93C9C-C76F-4411-BF37-35E527F82A1B}" dt="2022-04-11T20:19:27.703" v="69" actId="14100"/>
          <ac:spMkLst>
            <pc:docMk/>
            <pc:sldMk cId="3048686876" sldId="268"/>
            <ac:spMk id="7" creationId="{8E32F482-CA9A-4E7F-B835-7EBA3BACC0C5}"/>
          </ac:spMkLst>
        </pc:spChg>
        <pc:picChg chg="del">
          <ac:chgData name="James Lee" userId="0c63859d-0af0-46ae-b75a-592aa522f718" providerId="ADAL" clId="{44F93C9C-C76F-4411-BF37-35E527F82A1B}" dt="2022-04-11T20:19:08.698" v="56" actId="478"/>
          <ac:picMkLst>
            <pc:docMk/>
            <pc:sldMk cId="3048686876" sldId="268"/>
            <ac:picMk id="5" creationId="{77D330BA-9524-4041-BCE7-27BAF94560E0}"/>
          </ac:picMkLst>
        </pc:picChg>
        <pc:picChg chg="add mod">
          <ac:chgData name="James Lee" userId="0c63859d-0af0-46ae-b75a-592aa522f718" providerId="ADAL" clId="{44F93C9C-C76F-4411-BF37-35E527F82A1B}" dt="2022-04-11T20:19:24.003" v="68" actId="14100"/>
          <ac:picMkLst>
            <pc:docMk/>
            <pc:sldMk cId="3048686876" sldId="268"/>
            <ac:picMk id="6" creationId="{44F65815-DAA6-413D-8240-24B474DE950C}"/>
          </ac:picMkLst>
        </pc:picChg>
      </pc:sldChg>
      <pc:sldChg chg="addSp delSp modSp">
        <pc:chgData name="James Lee" userId="0c63859d-0af0-46ae-b75a-592aa522f718" providerId="ADAL" clId="{44F93C9C-C76F-4411-BF37-35E527F82A1B}" dt="2022-04-12T07:37:24.742" v="4755" actId="207"/>
        <pc:sldMkLst>
          <pc:docMk/>
          <pc:sldMk cId="794383573" sldId="270"/>
        </pc:sldMkLst>
        <pc:spChg chg="mod">
          <ac:chgData name="James Lee" userId="0c63859d-0af0-46ae-b75a-592aa522f718" providerId="ADAL" clId="{44F93C9C-C76F-4411-BF37-35E527F82A1B}" dt="2022-04-12T07:37:24.742" v="4755" actId="207"/>
          <ac:spMkLst>
            <pc:docMk/>
            <pc:sldMk cId="794383573" sldId="270"/>
            <ac:spMk id="9" creationId="{637368A5-8681-45DA-AA7F-0A76F2BDE735}"/>
          </ac:spMkLst>
        </pc:spChg>
        <pc:picChg chg="del">
          <ac:chgData name="James Lee" userId="0c63859d-0af0-46ae-b75a-592aa522f718" providerId="ADAL" clId="{44F93C9C-C76F-4411-BF37-35E527F82A1B}" dt="2022-04-12T06:39:30.954" v="4749" actId="478"/>
          <ac:picMkLst>
            <pc:docMk/>
            <pc:sldMk cId="794383573" sldId="270"/>
            <ac:picMk id="5" creationId="{4A4523AE-AAD1-4DC7-B3F8-B95B29601F7E}"/>
          </ac:picMkLst>
        </pc:picChg>
        <pc:picChg chg="add">
          <ac:chgData name="James Lee" userId="0c63859d-0af0-46ae-b75a-592aa522f718" providerId="ADAL" clId="{44F93C9C-C76F-4411-BF37-35E527F82A1B}" dt="2022-04-12T06:39:31.564" v="4750"/>
          <ac:picMkLst>
            <pc:docMk/>
            <pc:sldMk cId="794383573" sldId="270"/>
            <ac:picMk id="10" creationId="{2D406BC7-5FBA-4553-B91D-93CF1240E170}"/>
          </ac:picMkLst>
        </pc:picChg>
      </pc:sldChg>
      <pc:sldChg chg="addSp delSp modSp">
        <pc:chgData name="James Lee" userId="0c63859d-0af0-46ae-b75a-592aa522f718" providerId="ADAL" clId="{44F93C9C-C76F-4411-BF37-35E527F82A1B}" dt="2022-04-12T08:46:04.526" v="4788"/>
        <pc:sldMkLst>
          <pc:docMk/>
          <pc:sldMk cId="2303939325" sldId="272"/>
        </pc:sldMkLst>
        <pc:spChg chg="mod">
          <ac:chgData name="James Lee" userId="0c63859d-0af0-46ae-b75a-592aa522f718" providerId="ADAL" clId="{44F93C9C-C76F-4411-BF37-35E527F82A1B}" dt="2022-04-12T07:38:31.204" v="4757" actId="207"/>
          <ac:spMkLst>
            <pc:docMk/>
            <pc:sldMk cId="2303939325" sldId="272"/>
            <ac:spMk id="9" creationId="{6333E3FD-2D80-484B-8D0D-F5E682380C9A}"/>
          </ac:spMkLst>
        </pc:spChg>
        <pc:picChg chg="del">
          <ac:chgData name="James Lee" userId="0c63859d-0af0-46ae-b75a-592aa522f718" providerId="ADAL" clId="{44F93C9C-C76F-4411-BF37-35E527F82A1B}" dt="2022-04-12T08:46:04.116" v="4787" actId="478"/>
          <ac:picMkLst>
            <pc:docMk/>
            <pc:sldMk cId="2303939325" sldId="272"/>
            <ac:picMk id="5" creationId="{7D625669-E389-454E-B643-B9D855927585}"/>
          </ac:picMkLst>
        </pc:picChg>
        <pc:picChg chg="add">
          <ac:chgData name="James Lee" userId="0c63859d-0af0-46ae-b75a-592aa522f718" providerId="ADAL" clId="{44F93C9C-C76F-4411-BF37-35E527F82A1B}" dt="2022-04-12T08:46:04.526" v="4788"/>
          <ac:picMkLst>
            <pc:docMk/>
            <pc:sldMk cId="2303939325" sldId="272"/>
            <ac:picMk id="10" creationId="{F4F15337-2EE9-40DA-A013-02CCB370C418}"/>
          </ac:picMkLst>
        </pc:picChg>
      </pc:sldChg>
      <pc:sldChg chg="modSp">
        <pc:chgData name="James Lee" userId="0c63859d-0af0-46ae-b75a-592aa522f718" providerId="ADAL" clId="{44F93C9C-C76F-4411-BF37-35E527F82A1B}" dt="2022-04-12T07:38:36.553" v="4758" actId="207"/>
        <pc:sldMkLst>
          <pc:docMk/>
          <pc:sldMk cId="1329493584" sldId="274"/>
        </pc:sldMkLst>
        <pc:spChg chg="mod">
          <ac:chgData name="James Lee" userId="0c63859d-0af0-46ae-b75a-592aa522f718" providerId="ADAL" clId="{44F93C9C-C76F-4411-BF37-35E527F82A1B}" dt="2022-04-12T07:38:36.553" v="4758" actId="207"/>
          <ac:spMkLst>
            <pc:docMk/>
            <pc:sldMk cId="1329493584" sldId="274"/>
            <ac:spMk id="9" creationId="{6FC2D3BE-A14B-4A12-A2E8-A42F25D2F2D0}"/>
          </ac:spMkLst>
        </pc:spChg>
      </pc:sldChg>
      <pc:sldChg chg="addSp delSp modSp">
        <pc:chgData name="James Lee" userId="0c63859d-0af0-46ae-b75a-592aa522f718" providerId="ADAL" clId="{44F93C9C-C76F-4411-BF37-35E527F82A1B}" dt="2022-04-11T20:41:25.429" v="1286" actId="14100"/>
        <pc:sldMkLst>
          <pc:docMk/>
          <pc:sldMk cId="4278380484" sldId="276"/>
        </pc:sldMkLst>
        <pc:spChg chg="mod">
          <ac:chgData name="James Lee" userId="0c63859d-0af0-46ae-b75a-592aa522f718" providerId="ADAL" clId="{44F93C9C-C76F-4411-BF37-35E527F82A1B}" dt="2022-04-11T20:41:25.429" v="1286" actId="14100"/>
          <ac:spMkLst>
            <pc:docMk/>
            <pc:sldMk cId="4278380484" sldId="276"/>
            <ac:spMk id="7" creationId="{8E32F482-CA9A-4E7F-B835-7EBA3BACC0C5}"/>
          </ac:spMkLst>
        </pc:spChg>
        <pc:picChg chg="add mod">
          <ac:chgData name="James Lee" userId="0c63859d-0af0-46ae-b75a-592aa522f718" providerId="ADAL" clId="{44F93C9C-C76F-4411-BF37-35E527F82A1B}" dt="2022-04-11T20:41:23.003" v="1285" actId="14100"/>
          <ac:picMkLst>
            <pc:docMk/>
            <pc:sldMk cId="4278380484" sldId="276"/>
            <ac:picMk id="5" creationId="{3BE45160-AB00-407E-A24D-04BCA0BECC2A}"/>
          </ac:picMkLst>
        </pc:picChg>
        <pc:picChg chg="del">
          <ac:chgData name="James Lee" userId="0c63859d-0af0-46ae-b75a-592aa522f718" providerId="ADAL" clId="{44F93C9C-C76F-4411-BF37-35E527F82A1B}" dt="2022-04-11T20:41:18.248" v="1282" actId="478"/>
          <ac:picMkLst>
            <pc:docMk/>
            <pc:sldMk cId="4278380484" sldId="276"/>
            <ac:picMk id="6" creationId="{5B94AFBE-27E6-4A19-91D5-351955241AA3}"/>
          </ac:picMkLst>
        </pc:picChg>
      </pc:sldChg>
      <pc:sldChg chg="modSp">
        <pc:chgData name="James Lee" userId="0c63859d-0af0-46ae-b75a-592aa522f718" providerId="ADAL" clId="{44F93C9C-C76F-4411-BF37-35E527F82A1B}" dt="2022-04-12T07:39:01.644" v="4762" actId="207"/>
        <pc:sldMkLst>
          <pc:docMk/>
          <pc:sldMk cId="786015859" sldId="278"/>
        </pc:sldMkLst>
        <pc:spChg chg="mod">
          <ac:chgData name="James Lee" userId="0c63859d-0af0-46ae-b75a-592aa522f718" providerId="ADAL" clId="{44F93C9C-C76F-4411-BF37-35E527F82A1B}" dt="2022-04-12T07:39:01.644" v="4762" actId="207"/>
          <ac:spMkLst>
            <pc:docMk/>
            <pc:sldMk cId="786015859" sldId="278"/>
            <ac:spMk id="9" creationId="{2844AEF9-3158-44C0-B8DB-DB44E7EB2610}"/>
          </ac:spMkLst>
        </pc:spChg>
        <pc:graphicFrameChg chg="mod modGraphic">
          <ac:chgData name="James Lee" userId="0c63859d-0af0-46ae-b75a-592aa522f718" providerId="ADAL" clId="{44F93C9C-C76F-4411-BF37-35E527F82A1B}" dt="2022-04-11T20:42:04.562" v="1357" actId="20577"/>
          <ac:graphicFrameMkLst>
            <pc:docMk/>
            <pc:sldMk cId="786015859" sldId="278"/>
            <ac:graphicFrameMk id="5" creationId="{30D05BC6-C927-41D8-8814-D2CBD02A666C}"/>
          </ac:graphicFrameMkLst>
        </pc:graphicFrameChg>
      </pc:sldChg>
      <pc:sldChg chg="modSp">
        <pc:chgData name="James Lee" userId="0c63859d-0af0-46ae-b75a-592aa522f718" providerId="ADAL" clId="{44F93C9C-C76F-4411-BF37-35E527F82A1B}" dt="2022-04-12T07:39:05.758" v="4763" actId="207"/>
        <pc:sldMkLst>
          <pc:docMk/>
          <pc:sldMk cId="3354914565" sldId="281"/>
        </pc:sldMkLst>
        <pc:spChg chg="mod">
          <ac:chgData name="James Lee" userId="0c63859d-0af0-46ae-b75a-592aa522f718" providerId="ADAL" clId="{44F93C9C-C76F-4411-BF37-35E527F82A1B}" dt="2022-04-12T06:27:22.112" v="4282" actId="20577"/>
          <ac:spMkLst>
            <pc:docMk/>
            <pc:sldMk cId="3354914565" sldId="281"/>
            <ac:spMk id="7" creationId="{03AD4735-F311-42CF-BB6F-FE5510E80D7A}"/>
          </ac:spMkLst>
        </pc:spChg>
        <pc:spChg chg="mod">
          <ac:chgData name="James Lee" userId="0c63859d-0af0-46ae-b75a-592aa522f718" providerId="ADAL" clId="{44F93C9C-C76F-4411-BF37-35E527F82A1B}" dt="2022-04-12T07:39:05.758" v="4763" actId="207"/>
          <ac:spMkLst>
            <pc:docMk/>
            <pc:sldMk cId="3354914565" sldId="281"/>
            <ac:spMk id="9" creationId="{C8446737-4D38-4B97-B7CC-AFB5F97757C4}"/>
          </ac:spMkLst>
        </pc:spChg>
        <pc:graphicFrameChg chg="mod">
          <ac:chgData name="James Lee" userId="0c63859d-0af0-46ae-b75a-592aa522f718" providerId="ADAL" clId="{44F93C9C-C76F-4411-BF37-35E527F82A1B}" dt="2022-04-11T20:42:46.974" v="1385" actId="20577"/>
          <ac:graphicFrameMkLst>
            <pc:docMk/>
            <pc:sldMk cId="3354914565" sldId="281"/>
            <ac:graphicFrameMk id="5" creationId="{30D05BC6-C927-41D8-8814-D2CBD02A666C}"/>
          </ac:graphicFrameMkLst>
        </pc:graphicFrameChg>
      </pc:sldChg>
      <pc:sldChg chg="addSp delSp modSp">
        <pc:chgData name="James Lee" userId="0c63859d-0af0-46ae-b75a-592aa522f718" providerId="ADAL" clId="{44F93C9C-C76F-4411-BF37-35E527F82A1B}" dt="2022-04-12T07:39:18.184" v="4764" actId="207"/>
        <pc:sldMkLst>
          <pc:docMk/>
          <pc:sldMk cId="3811530714" sldId="283"/>
        </pc:sldMkLst>
        <pc:spChg chg="mod">
          <ac:chgData name="James Lee" userId="0c63859d-0af0-46ae-b75a-592aa522f718" providerId="ADAL" clId="{44F93C9C-C76F-4411-BF37-35E527F82A1B}" dt="2022-04-12T06:27:33.315" v="4290" actId="20577"/>
          <ac:spMkLst>
            <pc:docMk/>
            <pc:sldMk cId="3811530714" sldId="283"/>
            <ac:spMk id="12" creationId="{E6AC4D46-45DC-42D9-95F1-BD61EDB9438E}"/>
          </ac:spMkLst>
        </pc:spChg>
        <pc:spChg chg="mod">
          <ac:chgData name="James Lee" userId="0c63859d-0af0-46ae-b75a-592aa522f718" providerId="ADAL" clId="{44F93C9C-C76F-4411-BF37-35E527F82A1B}" dt="2022-04-12T07:39:18.184" v="4764" actId="207"/>
          <ac:spMkLst>
            <pc:docMk/>
            <pc:sldMk cId="3811530714" sldId="283"/>
            <ac:spMk id="14" creationId="{E59A8FA1-45D0-483C-97D6-266B27715CF9}"/>
          </ac:spMkLst>
        </pc:spChg>
        <pc:graphicFrameChg chg="mod">
          <ac:chgData name="James Lee" userId="0c63859d-0af0-46ae-b75a-592aa522f718" providerId="ADAL" clId="{44F93C9C-C76F-4411-BF37-35E527F82A1B}" dt="2022-04-11T20:57:12.881" v="1886" actId="20577"/>
          <ac:graphicFrameMkLst>
            <pc:docMk/>
            <pc:sldMk cId="3811530714" sldId="283"/>
            <ac:graphicFrameMk id="5" creationId="{30D05BC6-C927-41D8-8814-D2CBD02A666C}"/>
          </ac:graphicFrameMkLst>
        </pc:graphicFrameChg>
        <pc:picChg chg="add del mod ord">
          <ac:chgData name="James Lee" userId="0c63859d-0af0-46ae-b75a-592aa522f718" providerId="ADAL" clId="{44F93C9C-C76F-4411-BF37-35E527F82A1B}" dt="2022-04-11T20:56:39.995" v="1863" actId="478"/>
          <ac:picMkLst>
            <pc:docMk/>
            <pc:sldMk cId="3811530714" sldId="283"/>
            <ac:picMk id="2" creationId="{F0FCAD1C-296F-4009-A5D7-241ED0AD46FC}"/>
          </ac:picMkLst>
        </pc:picChg>
        <pc:picChg chg="add mod">
          <ac:chgData name="James Lee" userId="0c63859d-0af0-46ae-b75a-592aa522f718" providerId="ADAL" clId="{44F93C9C-C76F-4411-BF37-35E527F82A1B}" dt="2022-04-11T20:55:56.295" v="1862" actId="1037"/>
          <ac:picMkLst>
            <pc:docMk/>
            <pc:sldMk cId="3811530714" sldId="283"/>
            <ac:picMk id="3" creationId="{AA09B947-8209-400B-84F2-9750696A87F3}"/>
          </ac:picMkLst>
        </pc:picChg>
        <pc:picChg chg="del">
          <ac:chgData name="James Lee" userId="0c63859d-0af0-46ae-b75a-592aa522f718" providerId="ADAL" clId="{44F93C9C-C76F-4411-BF37-35E527F82A1B}" dt="2022-04-11T20:54:08.751" v="1842" actId="478"/>
          <ac:picMkLst>
            <pc:docMk/>
            <pc:sldMk cId="3811530714" sldId="283"/>
            <ac:picMk id="6" creationId="{C0767101-EB33-428F-9C7B-BA1BF4D5C440}"/>
          </ac:picMkLst>
        </pc:picChg>
        <pc:picChg chg="add mod">
          <ac:chgData name="James Lee" userId="0c63859d-0af0-46ae-b75a-592aa522f718" providerId="ADAL" clId="{44F93C9C-C76F-4411-BF37-35E527F82A1B}" dt="2022-04-11T20:56:44.085" v="1866" actId="14100"/>
          <ac:picMkLst>
            <pc:docMk/>
            <pc:sldMk cId="3811530714" sldId="283"/>
            <ac:picMk id="7" creationId="{810665A7-945D-484C-AFA8-8B70812380ED}"/>
          </ac:picMkLst>
        </pc:picChg>
      </pc:sldChg>
      <pc:sldChg chg="addSp delSp modSp">
        <pc:chgData name="James Lee" userId="0c63859d-0af0-46ae-b75a-592aa522f718" providerId="ADAL" clId="{44F93C9C-C76F-4411-BF37-35E527F82A1B}" dt="2022-04-11T21:02:09.955" v="2365" actId="14100"/>
        <pc:sldMkLst>
          <pc:docMk/>
          <pc:sldMk cId="923014150" sldId="287"/>
        </pc:sldMkLst>
        <pc:spChg chg="mod">
          <ac:chgData name="James Lee" userId="0c63859d-0af0-46ae-b75a-592aa522f718" providerId="ADAL" clId="{44F93C9C-C76F-4411-BF37-35E527F82A1B}" dt="2022-04-11T21:01:57.958" v="2359" actId="20577"/>
          <ac:spMkLst>
            <pc:docMk/>
            <pc:sldMk cId="923014150" sldId="287"/>
            <ac:spMk id="4" creationId="{53FA39E9-61C6-4AAE-9707-D8433BE46AD7}"/>
          </ac:spMkLst>
        </pc:spChg>
        <pc:spChg chg="mod">
          <ac:chgData name="James Lee" userId="0c63859d-0af0-46ae-b75a-592aa522f718" providerId="ADAL" clId="{44F93C9C-C76F-4411-BF37-35E527F82A1B}" dt="2022-04-11T21:02:09.955" v="2365" actId="14100"/>
          <ac:spMkLst>
            <pc:docMk/>
            <pc:sldMk cId="923014150" sldId="287"/>
            <ac:spMk id="7" creationId="{8E32F482-CA9A-4E7F-B835-7EBA3BACC0C5}"/>
          </ac:spMkLst>
        </pc:spChg>
        <pc:picChg chg="del">
          <ac:chgData name="James Lee" userId="0c63859d-0af0-46ae-b75a-592aa522f718" providerId="ADAL" clId="{44F93C9C-C76F-4411-BF37-35E527F82A1B}" dt="2022-04-11T21:01:59.136" v="2360" actId="478"/>
          <ac:picMkLst>
            <pc:docMk/>
            <pc:sldMk cId="923014150" sldId="287"/>
            <ac:picMk id="5" creationId="{12B2EDB7-7F70-48C5-BA92-FCF8E09ED191}"/>
          </ac:picMkLst>
        </pc:picChg>
        <pc:picChg chg="add mod">
          <ac:chgData name="James Lee" userId="0c63859d-0af0-46ae-b75a-592aa522f718" providerId="ADAL" clId="{44F93C9C-C76F-4411-BF37-35E527F82A1B}" dt="2022-04-11T21:02:06.686" v="2364" actId="14100"/>
          <ac:picMkLst>
            <pc:docMk/>
            <pc:sldMk cId="923014150" sldId="287"/>
            <ac:picMk id="6" creationId="{DF32B72F-FF0E-4444-A135-BE528C22CDE0}"/>
          </ac:picMkLst>
        </pc:picChg>
      </pc:sldChg>
      <pc:sldChg chg="addSp delSp modSp">
        <pc:chgData name="James Lee" userId="0c63859d-0af0-46ae-b75a-592aa522f718" providerId="ADAL" clId="{44F93C9C-C76F-4411-BF37-35E527F82A1B}" dt="2022-04-11T21:42:55.503" v="3537" actId="14100"/>
        <pc:sldMkLst>
          <pc:docMk/>
          <pc:sldMk cId="1195377043" sldId="301"/>
        </pc:sldMkLst>
        <pc:spChg chg="mod">
          <ac:chgData name="James Lee" userId="0c63859d-0af0-46ae-b75a-592aa522f718" providerId="ADAL" clId="{44F93C9C-C76F-4411-BF37-35E527F82A1B}" dt="2022-04-11T21:42:36.875" v="3532" actId="27636"/>
          <ac:spMkLst>
            <pc:docMk/>
            <pc:sldMk cId="1195377043" sldId="301"/>
            <ac:spMk id="4" creationId="{53FA39E9-61C6-4AAE-9707-D8433BE46AD7}"/>
          </ac:spMkLst>
        </pc:spChg>
        <pc:spChg chg="mod">
          <ac:chgData name="James Lee" userId="0c63859d-0af0-46ae-b75a-592aa522f718" providerId="ADAL" clId="{44F93C9C-C76F-4411-BF37-35E527F82A1B}" dt="2022-04-11T21:42:55.503" v="3537" actId="14100"/>
          <ac:spMkLst>
            <pc:docMk/>
            <pc:sldMk cId="1195377043" sldId="301"/>
            <ac:spMk id="7" creationId="{8E32F482-CA9A-4E7F-B835-7EBA3BACC0C5}"/>
          </ac:spMkLst>
        </pc:spChg>
        <pc:picChg chg="del">
          <ac:chgData name="James Lee" userId="0c63859d-0af0-46ae-b75a-592aa522f718" providerId="ADAL" clId="{44F93C9C-C76F-4411-BF37-35E527F82A1B}" dt="2022-04-11T21:42:46.995" v="3533" actId="478"/>
          <ac:picMkLst>
            <pc:docMk/>
            <pc:sldMk cId="1195377043" sldId="301"/>
            <ac:picMk id="5" creationId="{05B69C08-E05A-4AFB-B366-18640B419A99}"/>
          </ac:picMkLst>
        </pc:picChg>
        <pc:picChg chg="add mod">
          <ac:chgData name="James Lee" userId="0c63859d-0af0-46ae-b75a-592aa522f718" providerId="ADAL" clId="{44F93C9C-C76F-4411-BF37-35E527F82A1B}" dt="2022-04-11T21:42:52.331" v="3536" actId="14100"/>
          <ac:picMkLst>
            <pc:docMk/>
            <pc:sldMk cId="1195377043" sldId="301"/>
            <ac:picMk id="6" creationId="{F4AE5374-4EFC-44F5-B721-A95510440911}"/>
          </ac:picMkLst>
        </pc:picChg>
      </pc:sldChg>
      <pc:sldChg chg="addSp delSp modSp">
        <pc:chgData name="James Lee" userId="0c63859d-0af0-46ae-b75a-592aa522f718" providerId="ADAL" clId="{44F93C9C-C76F-4411-BF37-35E527F82A1B}" dt="2022-04-12T07:41:58.343" v="4786" actId="20577"/>
        <pc:sldMkLst>
          <pc:docMk/>
          <pc:sldMk cId="2210206378" sldId="311"/>
        </pc:sldMkLst>
        <pc:spChg chg="mod">
          <ac:chgData name="James Lee" userId="0c63859d-0af0-46ae-b75a-592aa522f718" providerId="ADAL" clId="{44F93C9C-C76F-4411-BF37-35E527F82A1B}" dt="2022-04-11T21:45:56.911" v="3638" actId="20577"/>
          <ac:spMkLst>
            <pc:docMk/>
            <pc:sldMk cId="2210206378" sldId="311"/>
            <ac:spMk id="4" creationId="{94222DD8-06D9-4687-9144-540B5DB20979}"/>
          </ac:spMkLst>
        </pc:spChg>
        <pc:spChg chg="mod">
          <ac:chgData name="James Lee" userId="0c63859d-0af0-46ae-b75a-592aa522f718" providerId="ADAL" clId="{44F93C9C-C76F-4411-BF37-35E527F82A1B}" dt="2022-04-12T06:31:47.397" v="4541" actId="20577"/>
          <ac:spMkLst>
            <pc:docMk/>
            <pc:sldMk cId="2210206378" sldId="311"/>
            <ac:spMk id="10" creationId="{30E08D8B-766C-4FB2-B3DA-609EA156BF76}"/>
          </ac:spMkLst>
        </pc:spChg>
        <pc:spChg chg="mod">
          <ac:chgData name="James Lee" userId="0c63859d-0af0-46ae-b75a-592aa522f718" providerId="ADAL" clId="{44F93C9C-C76F-4411-BF37-35E527F82A1B}" dt="2022-04-12T07:41:58.343" v="4786" actId="20577"/>
          <ac:spMkLst>
            <pc:docMk/>
            <pc:sldMk cId="2210206378" sldId="311"/>
            <ac:spMk id="12" creationId="{B2738108-A5DB-4AEE-BC4B-FBFEF02F06FA}"/>
          </ac:spMkLst>
        </pc:spChg>
        <pc:graphicFrameChg chg="del">
          <ac:chgData name="James Lee" userId="0c63859d-0af0-46ae-b75a-592aa522f718" providerId="ADAL" clId="{44F93C9C-C76F-4411-BF37-35E527F82A1B}" dt="2022-04-11T21:43:15.634" v="3561" actId="478"/>
          <ac:graphicFrameMkLst>
            <pc:docMk/>
            <pc:sldMk cId="2210206378" sldId="311"/>
            <ac:graphicFrameMk id="5" creationId="{30D05BC6-C927-41D8-8814-D2CBD02A666C}"/>
          </ac:graphicFrameMkLst>
        </pc:graphicFrameChg>
        <pc:graphicFrameChg chg="add mod ord modGraphic">
          <ac:chgData name="James Lee" userId="0c63859d-0af0-46ae-b75a-592aa522f718" providerId="ADAL" clId="{44F93C9C-C76F-4411-BF37-35E527F82A1B}" dt="2022-04-11T21:46:40.653" v="3643" actId="798"/>
          <ac:graphicFrameMkLst>
            <pc:docMk/>
            <pc:sldMk cId="2210206378" sldId="311"/>
            <ac:graphicFrameMk id="13" creationId="{6FB67315-91BB-4720-807D-812978E0931B}"/>
          </ac:graphicFrameMkLst>
        </pc:graphicFrameChg>
        <pc:picChg chg="add mod">
          <ac:chgData name="James Lee" userId="0c63859d-0af0-46ae-b75a-592aa522f718" providerId="ADAL" clId="{44F93C9C-C76F-4411-BF37-35E527F82A1B}" dt="2022-04-11T21:46:38.461" v="3642" actId="14100"/>
          <ac:picMkLst>
            <pc:docMk/>
            <pc:sldMk cId="2210206378" sldId="311"/>
            <ac:picMk id="2" creationId="{2F1EAAF2-E32A-444C-8008-93E39B3F2A6B}"/>
          </ac:picMkLst>
        </pc:picChg>
        <pc:picChg chg="add mod">
          <ac:chgData name="James Lee" userId="0c63859d-0af0-46ae-b75a-592aa522f718" providerId="ADAL" clId="{44F93C9C-C76F-4411-BF37-35E527F82A1B}" dt="2022-04-11T21:47:01.663" v="3646" actId="14100"/>
          <ac:picMkLst>
            <pc:docMk/>
            <pc:sldMk cId="2210206378" sldId="311"/>
            <ac:picMk id="3" creationId="{05E5E692-AD28-4D28-90FD-42CDA8779247}"/>
          </ac:picMkLst>
        </pc:picChg>
        <pc:picChg chg="del">
          <ac:chgData name="James Lee" userId="0c63859d-0af0-46ae-b75a-592aa522f718" providerId="ADAL" clId="{44F93C9C-C76F-4411-BF37-35E527F82A1B}" dt="2022-04-11T21:43:07.588" v="3559" actId="478"/>
          <ac:picMkLst>
            <pc:docMk/>
            <pc:sldMk cId="2210206378" sldId="311"/>
            <ac:picMk id="6" creationId="{9B4EE582-E4A7-40AE-8F01-C8EBCF6E1C43}"/>
          </ac:picMkLst>
        </pc:picChg>
        <pc:picChg chg="del">
          <ac:chgData name="James Lee" userId="0c63859d-0af0-46ae-b75a-592aa522f718" providerId="ADAL" clId="{44F93C9C-C76F-4411-BF37-35E527F82A1B}" dt="2022-04-11T21:43:07.181" v="3558" actId="478"/>
          <ac:picMkLst>
            <pc:docMk/>
            <pc:sldMk cId="2210206378" sldId="311"/>
            <ac:picMk id="7" creationId="{4C6095CE-B6B8-4DDD-BAFA-71F9C347ACB3}"/>
          </ac:picMkLst>
        </pc:picChg>
        <pc:picChg chg="del">
          <ac:chgData name="James Lee" userId="0c63859d-0af0-46ae-b75a-592aa522f718" providerId="ADAL" clId="{44F93C9C-C76F-4411-BF37-35E527F82A1B}" dt="2022-04-11T21:43:07.912" v="3560" actId="478"/>
          <ac:picMkLst>
            <pc:docMk/>
            <pc:sldMk cId="2210206378" sldId="311"/>
            <ac:picMk id="8" creationId="{24CF8719-FB3A-4DDD-92E6-DADF5AFC77EE}"/>
          </ac:picMkLst>
        </pc:picChg>
      </pc:sldChg>
      <pc:sldChg chg="modSp">
        <pc:chgData name="James Lee" userId="0c63859d-0af0-46ae-b75a-592aa522f718" providerId="ADAL" clId="{44F93C9C-C76F-4411-BF37-35E527F82A1B}" dt="2022-04-11T21:48:09.111" v="3648" actId="20577"/>
        <pc:sldMkLst>
          <pc:docMk/>
          <pc:sldMk cId="224496512" sldId="312"/>
        </pc:sldMkLst>
        <pc:spChg chg="mod">
          <ac:chgData name="James Lee" userId="0c63859d-0af0-46ae-b75a-592aa522f718" providerId="ADAL" clId="{44F93C9C-C76F-4411-BF37-35E527F82A1B}" dt="2022-04-11T21:48:09.111" v="3648" actId="20577"/>
          <ac:spMkLst>
            <pc:docMk/>
            <pc:sldMk cId="224496512" sldId="312"/>
            <ac:spMk id="6" creationId="{F8F0491C-05A4-4BFF-9C5B-0BAB84FD686F}"/>
          </ac:spMkLst>
        </pc:spChg>
      </pc:sldChg>
      <pc:sldChg chg="addSp delSp modSp add">
        <pc:chgData name="James Lee" userId="0c63859d-0af0-46ae-b75a-592aa522f718" providerId="ADAL" clId="{44F93C9C-C76F-4411-BF37-35E527F82A1B}" dt="2022-04-12T07:36:52.428" v="4751" actId="207"/>
        <pc:sldMkLst>
          <pc:docMk/>
          <pc:sldMk cId="2350974517" sldId="314"/>
        </pc:sldMkLst>
        <pc:spChg chg="mod">
          <ac:chgData name="James Lee" userId="0c63859d-0af0-46ae-b75a-592aa522f718" providerId="ADAL" clId="{44F93C9C-C76F-4411-BF37-35E527F82A1B}" dt="2022-04-12T07:36:52.428" v="4751" actId="207"/>
          <ac:spMkLst>
            <pc:docMk/>
            <pc:sldMk cId="2350974517" sldId="314"/>
            <ac:spMk id="2" creationId="{CD83C9F0-5649-4B5E-9E36-E84F60CCCB0B}"/>
          </ac:spMkLst>
        </pc:spChg>
        <pc:spChg chg="mod">
          <ac:chgData name="James Lee" userId="0c63859d-0af0-46ae-b75a-592aa522f718" providerId="ADAL" clId="{44F93C9C-C76F-4411-BF37-35E527F82A1B}" dt="2022-04-11T20:20:53.261" v="151" actId="20577"/>
          <ac:spMkLst>
            <pc:docMk/>
            <pc:sldMk cId="2350974517" sldId="314"/>
            <ac:spMk id="4" creationId="{94222DD8-06D9-4687-9144-540B5DB20979}"/>
          </ac:spMkLst>
        </pc:spChg>
        <pc:spChg chg="mod">
          <ac:chgData name="James Lee" userId="0c63859d-0af0-46ae-b75a-592aa522f718" providerId="ADAL" clId="{44F93C9C-C76F-4411-BF37-35E527F82A1B}" dt="2022-04-12T06:25:10.383" v="4134" actId="255"/>
          <ac:spMkLst>
            <pc:docMk/>
            <pc:sldMk cId="2350974517" sldId="314"/>
            <ac:spMk id="7" creationId="{03868EF9-9F35-4DC7-989B-E4C119E48D8E}"/>
          </ac:spMkLst>
        </pc:spChg>
        <pc:graphicFrameChg chg="del">
          <ac:chgData name="James Lee" userId="0c63859d-0af0-46ae-b75a-592aa522f718" providerId="ADAL" clId="{44F93C9C-C76F-4411-BF37-35E527F82A1B}" dt="2022-04-11T20:28:19.980" v="365" actId="478"/>
          <ac:graphicFrameMkLst>
            <pc:docMk/>
            <pc:sldMk cId="2350974517" sldId="314"/>
            <ac:graphicFrameMk id="5" creationId="{30D05BC6-C927-41D8-8814-D2CBD02A666C}"/>
          </ac:graphicFrameMkLst>
        </pc:graphicFrameChg>
        <pc:picChg chg="add mod">
          <ac:chgData name="James Lee" userId="0c63859d-0af0-46ae-b75a-592aa522f718" providerId="ADAL" clId="{44F93C9C-C76F-4411-BF37-35E527F82A1B}" dt="2022-04-11T20:28:40.399" v="378" actId="1076"/>
          <ac:picMkLst>
            <pc:docMk/>
            <pc:sldMk cId="2350974517" sldId="314"/>
            <ac:picMk id="3" creationId="{B0486482-088D-480C-B2F3-02BFE1E4E4DD}"/>
          </ac:picMkLst>
        </pc:picChg>
      </pc:sldChg>
      <pc:sldChg chg="addSp modSp add">
        <pc:chgData name="James Lee" userId="0c63859d-0af0-46ae-b75a-592aa522f718" providerId="ADAL" clId="{44F93C9C-C76F-4411-BF37-35E527F82A1B}" dt="2022-04-12T07:36:59.237" v="4752" actId="207"/>
        <pc:sldMkLst>
          <pc:docMk/>
          <pc:sldMk cId="3188642206" sldId="315"/>
        </pc:sldMkLst>
        <pc:spChg chg="mod">
          <ac:chgData name="James Lee" userId="0c63859d-0af0-46ae-b75a-592aa522f718" providerId="ADAL" clId="{44F93C9C-C76F-4411-BF37-35E527F82A1B}" dt="2022-04-12T07:36:59.237" v="4752" actId="207"/>
          <ac:spMkLst>
            <pc:docMk/>
            <pc:sldMk cId="3188642206" sldId="315"/>
            <ac:spMk id="2" creationId="{CD83C9F0-5649-4B5E-9E36-E84F60CCCB0B}"/>
          </ac:spMkLst>
        </pc:spChg>
        <pc:spChg chg="mod">
          <ac:chgData name="James Lee" userId="0c63859d-0af0-46ae-b75a-592aa522f718" providerId="ADAL" clId="{44F93C9C-C76F-4411-BF37-35E527F82A1B}" dt="2022-04-11T20:21:00.535" v="169" actId="20577"/>
          <ac:spMkLst>
            <pc:docMk/>
            <pc:sldMk cId="3188642206" sldId="315"/>
            <ac:spMk id="4" creationId="{94222DD8-06D9-4687-9144-540B5DB20979}"/>
          </ac:spMkLst>
        </pc:spChg>
        <pc:spChg chg="mod">
          <ac:chgData name="James Lee" userId="0c63859d-0af0-46ae-b75a-592aa522f718" providerId="ADAL" clId="{44F93C9C-C76F-4411-BF37-35E527F82A1B}" dt="2022-04-12T06:25:23.449" v="4143" actId="404"/>
          <ac:spMkLst>
            <pc:docMk/>
            <pc:sldMk cId="3188642206" sldId="315"/>
            <ac:spMk id="7" creationId="{03868EF9-9F35-4DC7-989B-E4C119E48D8E}"/>
          </ac:spMkLst>
        </pc:spChg>
        <pc:graphicFrameChg chg="mod modGraphic">
          <ac:chgData name="James Lee" userId="0c63859d-0af0-46ae-b75a-592aa522f718" providerId="ADAL" clId="{44F93C9C-C76F-4411-BF37-35E527F82A1B}" dt="2022-04-11T20:26:31.815" v="341" actId="6549"/>
          <ac:graphicFrameMkLst>
            <pc:docMk/>
            <pc:sldMk cId="3188642206" sldId="315"/>
            <ac:graphicFrameMk id="5" creationId="{30D05BC6-C927-41D8-8814-D2CBD02A666C}"/>
          </ac:graphicFrameMkLst>
        </pc:graphicFrameChg>
        <pc:picChg chg="add mod">
          <ac:chgData name="James Lee" userId="0c63859d-0af0-46ae-b75a-592aa522f718" providerId="ADAL" clId="{44F93C9C-C76F-4411-BF37-35E527F82A1B}" dt="2022-04-11T20:26:42.138" v="348" actId="1037"/>
          <ac:picMkLst>
            <pc:docMk/>
            <pc:sldMk cId="3188642206" sldId="315"/>
            <ac:picMk id="3" creationId="{EC6112D1-610D-4016-A46B-CD41E642DDCA}"/>
          </ac:picMkLst>
        </pc:picChg>
      </pc:sldChg>
      <pc:sldChg chg="modSp add">
        <pc:chgData name="James Lee" userId="0c63859d-0af0-46ae-b75a-592aa522f718" providerId="ADAL" clId="{44F93C9C-C76F-4411-BF37-35E527F82A1B}" dt="2022-04-12T07:38:40.915" v="4759" actId="207"/>
        <pc:sldMkLst>
          <pc:docMk/>
          <pc:sldMk cId="2954267435" sldId="317"/>
        </pc:sldMkLst>
        <pc:spChg chg="mod">
          <ac:chgData name="James Lee" userId="0c63859d-0af0-46ae-b75a-592aa522f718" providerId="ADAL" clId="{44F93C9C-C76F-4411-BF37-35E527F82A1B}" dt="2022-04-12T07:38:40.915" v="4759" actId="207"/>
          <ac:spMkLst>
            <pc:docMk/>
            <pc:sldMk cId="2954267435" sldId="317"/>
            <ac:spMk id="2" creationId="{CD83C9F0-5649-4B5E-9E36-E84F60CCCB0B}"/>
          </ac:spMkLst>
        </pc:spChg>
        <pc:spChg chg="mod">
          <ac:chgData name="James Lee" userId="0c63859d-0af0-46ae-b75a-592aa522f718" providerId="ADAL" clId="{44F93C9C-C76F-4411-BF37-35E527F82A1B}" dt="2022-04-11T20:22:15.743" v="219" actId="20577"/>
          <ac:spMkLst>
            <pc:docMk/>
            <pc:sldMk cId="2954267435" sldId="317"/>
            <ac:spMk id="4" creationId="{94222DD8-06D9-4687-9144-540B5DB20979}"/>
          </ac:spMkLst>
        </pc:spChg>
        <pc:spChg chg="mod">
          <ac:chgData name="James Lee" userId="0c63859d-0af0-46ae-b75a-592aa522f718" providerId="ADAL" clId="{44F93C9C-C76F-4411-BF37-35E527F82A1B}" dt="2022-04-12T06:26:26.580" v="4205" actId="404"/>
          <ac:spMkLst>
            <pc:docMk/>
            <pc:sldMk cId="2954267435" sldId="317"/>
            <ac:spMk id="7" creationId="{03868EF9-9F35-4DC7-989B-E4C119E48D8E}"/>
          </ac:spMkLst>
        </pc:spChg>
        <pc:graphicFrameChg chg="mod modGraphic">
          <ac:chgData name="James Lee" userId="0c63859d-0af0-46ae-b75a-592aa522f718" providerId="ADAL" clId="{44F93C9C-C76F-4411-BF37-35E527F82A1B}" dt="2022-04-11T20:41:01.234" v="1271" actId="20577"/>
          <ac:graphicFrameMkLst>
            <pc:docMk/>
            <pc:sldMk cId="2954267435" sldId="317"/>
            <ac:graphicFrameMk id="5" creationId="{30D05BC6-C927-41D8-8814-D2CBD02A666C}"/>
          </ac:graphicFrameMkLst>
        </pc:graphicFrameChg>
      </pc:sldChg>
      <pc:sldChg chg="modSp add">
        <pc:chgData name="James Lee" userId="0c63859d-0af0-46ae-b75a-592aa522f718" providerId="ADAL" clId="{44F93C9C-C76F-4411-BF37-35E527F82A1B}" dt="2022-04-12T07:38:51.322" v="4761" actId="207"/>
        <pc:sldMkLst>
          <pc:docMk/>
          <pc:sldMk cId="1277809774" sldId="319"/>
        </pc:sldMkLst>
        <pc:spChg chg="mod">
          <ac:chgData name="James Lee" userId="0c63859d-0af0-46ae-b75a-592aa522f718" providerId="ADAL" clId="{44F93C9C-C76F-4411-BF37-35E527F82A1B}" dt="2022-04-12T07:38:51.322" v="4761" actId="207"/>
          <ac:spMkLst>
            <pc:docMk/>
            <pc:sldMk cId="1277809774" sldId="319"/>
            <ac:spMk id="2" creationId="{CD83C9F0-5649-4B5E-9E36-E84F60CCCB0B}"/>
          </ac:spMkLst>
        </pc:spChg>
        <pc:spChg chg="mod">
          <ac:chgData name="James Lee" userId="0c63859d-0af0-46ae-b75a-592aa522f718" providerId="ADAL" clId="{44F93C9C-C76F-4411-BF37-35E527F82A1B}" dt="2022-04-11T20:48:31.722" v="1604" actId="20577"/>
          <ac:spMkLst>
            <pc:docMk/>
            <pc:sldMk cId="1277809774" sldId="319"/>
            <ac:spMk id="4" creationId="{94222DD8-06D9-4687-9144-540B5DB20979}"/>
          </ac:spMkLst>
        </pc:spChg>
        <pc:spChg chg="mod">
          <ac:chgData name="James Lee" userId="0c63859d-0af0-46ae-b75a-592aa522f718" providerId="ADAL" clId="{44F93C9C-C76F-4411-BF37-35E527F82A1B}" dt="2022-04-12T06:27:01.098" v="4273" actId="404"/>
          <ac:spMkLst>
            <pc:docMk/>
            <pc:sldMk cId="1277809774" sldId="319"/>
            <ac:spMk id="7" creationId="{03868EF9-9F35-4DC7-989B-E4C119E48D8E}"/>
          </ac:spMkLst>
        </pc:spChg>
        <pc:graphicFrameChg chg="mod modGraphic">
          <ac:chgData name="James Lee" userId="0c63859d-0af0-46ae-b75a-592aa522f718" providerId="ADAL" clId="{44F93C9C-C76F-4411-BF37-35E527F82A1B}" dt="2022-04-11T20:53:40.990" v="1841" actId="20577"/>
          <ac:graphicFrameMkLst>
            <pc:docMk/>
            <pc:sldMk cId="1277809774" sldId="319"/>
            <ac:graphicFrameMk id="5" creationId="{30D05BC6-C927-41D8-8814-D2CBD02A666C}"/>
          </ac:graphicFrameMkLst>
        </pc:graphicFrameChg>
      </pc:sldChg>
      <pc:sldChg chg="modSp add">
        <pc:chgData name="James Lee" userId="0c63859d-0af0-46ae-b75a-592aa522f718" providerId="ADAL" clId="{44F93C9C-C76F-4411-BF37-35E527F82A1B}" dt="2022-04-12T07:39:27.137" v="4765" actId="207"/>
        <pc:sldMkLst>
          <pc:docMk/>
          <pc:sldMk cId="2602090856" sldId="320"/>
        </pc:sldMkLst>
        <pc:spChg chg="mod">
          <ac:chgData name="James Lee" userId="0c63859d-0af0-46ae-b75a-592aa522f718" providerId="ADAL" clId="{44F93C9C-C76F-4411-BF37-35E527F82A1B}" dt="2022-04-12T07:39:27.137" v="4765" actId="207"/>
          <ac:spMkLst>
            <pc:docMk/>
            <pc:sldMk cId="2602090856" sldId="320"/>
            <ac:spMk id="2" creationId="{CD83C9F0-5649-4B5E-9E36-E84F60CCCB0B}"/>
          </ac:spMkLst>
        </pc:spChg>
        <pc:spChg chg="mod">
          <ac:chgData name="James Lee" userId="0c63859d-0af0-46ae-b75a-592aa522f718" providerId="ADAL" clId="{44F93C9C-C76F-4411-BF37-35E527F82A1B}" dt="2022-04-11T20:58:02.486" v="1924" actId="20577"/>
          <ac:spMkLst>
            <pc:docMk/>
            <pc:sldMk cId="2602090856" sldId="320"/>
            <ac:spMk id="4" creationId="{94222DD8-06D9-4687-9144-540B5DB20979}"/>
          </ac:spMkLst>
        </pc:spChg>
        <pc:spChg chg="mod">
          <ac:chgData name="James Lee" userId="0c63859d-0af0-46ae-b75a-592aa522f718" providerId="ADAL" clId="{44F93C9C-C76F-4411-BF37-35E527F82A1B}" dt="2022-04-12T06:27:45.526" v="4309" actId="404"/>
          <ac:spMkLst>
            <pc:docMk/>
            <pc:sldMk cId="2602090856" sldId="320"/>
            <ac:spMk id="7" creationId="{03868EF9-9F35-4DC7-989B-E4C119E48D8E}"/>
          </ac:spMkLst>
        </pc:spChg>
        <pc:graphicFrameChg chg="mod modGraphic">
          <ac:chgData name="James Lee" userId="0c63859d-0af0-46ae-b75a-592aa522f718" providerId="ADAL" clId="{44F93C9C-C76F-4411-BF37-35E527F82A1B}" dt="2022-04-11T21:01:40.751" v="2348" actId="6549"/>
          <ac:graphicFrameMkLst>
            <pc:docMk/>
            <pc:sldMk cId="2602090856" sldId="320"/>
            <ac:graphicFrameMk id="5" creationId="{30D05BC6-C927-41D8-8814-D2CBD02A666C}"/>
          </ac:graphicFrameMkLst>
        </pc:graphicFrameChg>
      </pc:sldChg>
      <pc:sldChg chg="addSp delSp modSp add">
        <pc:chgData name="James Lee" userId="0c63859d-0af0-46ae-b75a-592aa522f718" providerId="ADAL" clId="{44F93C9C-C76F-4411-BF37-35E527F82A1B}" dt="2022-04-12T07:39:35.041" v="4766" actId="207"/>
        <pc:sldMkLst>
          <pc:docMk/>
          <pc:sldMk cId="1400733834" sldId="322"/>
        </pc:sldMkLst>
        <pc:spChg chg="mod">
          <ac:chgData name="James Lee" userId="0c63859d-0af0-46ae-b75a-592aa522f718" providerId="ADAL" clId="{44F93C9C-C76F-4411-BF37-35E527F82A1B}" dt="2022-04-12T07:39:35.041" v="4766" actId="207"/>
          <ac:spMkLst>
            <pc:docMk/>
            <pc:sldMk cId="1400733834" sldId="322"/>
            <ac:spMk id="2" creationId="{CD83C9F0-5649-4B5E-9E36-E84F60CCCB0B}"/>
          </ac:spMkLst>
        </pc:spChg>
        <pc:spChg chg="mod">
          <ac:chgData name="James Lee" userId="0c63859d-0af0-46ae-b75a-592aa522f718" providerId="ADAL" clId="{44F93C9C-C76F-4411-BF37-35E527F82A1B}" dt="2022-04-11T21:02:37.181" v="2380" actId="20577"/>
          <ac:spMkLst>
            <pc:docMk/>
            <pc:sldMk cId="1400733834" sldId="322"/>
            <ac:spMk id="4" creationId="{94222DD8-06D9-4687-9144-540B5DB20979}"/>
          </ac:spMkLst>
        </pc:spChg>
        <pc:spChg chg="mod">
          <ac:chgData name="James Lee" userId="0c63859d-0af0-46ae-b75a-592aa522f718" providerId="ADAL" clId="{44F93C9C-C76F-4411-BF37-35E527F82A1B}" dt="2022-04-12T06:27:58.244" v="4314" actId="404"/>
          <ac:spMkLst>
            <pc:docMk/>
            <pc:sldMk cId="1400733834" sldId="322"/>
            <ac:spMk id="7" creationId="{03868EF9-9F35-4DC7-989B-E4C119E48D8E}"/>
          </ac:spMkLst>
        </pc:spChg>
        <pc:graphicFrameChg chg="mod">
          <ac:chgData name="James Lee" userId="0c63859d-0af0-46ae-b75a-592aa522f718" providerId="ADAL" clId="{44F93C9C-C76F-4411-BF37-35E527F82A1B}" dt="2022-04-11T21:13:32.185" v="2482" actId="798"/>
          <ac:graphicFrameMkLst>
            <pc:docMk/>
            <pc:sldMk cId="1400733834" sldId="322"/>
            <ac:graphicFrameMk id="5" creationId="{30D05BC6-C927-41D8-8814-D2CBD02A666C}"/>
          </ac:graphicFrameMkLst>
        </pc:graphicFrameChg>
        <pc:picChg chg="add mod">
          <ac:chgData name="James Lee" userId="0c63859d-0af0-46ae-b75a-592aa522f718" providerId="ADAL" clId="{44F93C9C-C76F-4411-BF37-35E527F82A1B}" dt="2022-04-11T21:13:44.231" v="2488" actId="14100"/>
          <ac:picMkLst>
            <pc:docMk/>
            <pc:sldMk cId="1400733834" sldId="322"/>
            <ac:picMk id="3" creationId="{B35D9FF0-E225-4F73-85B8-63A32781D306}"/>
          </ac:picMkLst>
        </pc:picChg>
        <pc:picChg chg="add del mod">
          <ac:chgData name="James Lee" userId="0c63859d-0af0-46ae-b75a-592aa522f718" providerId="ADAL" clId="{44F93C9C-C76F-4411-BF37-35E527F82A1B}" dt="2022-04-11T21:13:38.382" v="2485" actId="478"/>
          <ac:picMkLst>
            <pc:docMk/>
            <pc:sldMk cId="1400733834" sldId="322"/>
            <ac:picMk id="9" creationId="{468764F2-A99B-40D3-96F4-4250B2CC49C0}"/>
          </ac:picMkLst>
        </pc:picChg>
        <pc:picChg chg="add del mod">
          <ac:chgData name="James Lee" userId="0c63859d-0af0-46ae-b75a-592aa522f718" providerId="ADAL" clId="{44F93C9C-C76F-4411-BF37-35E527F82A1B}" dt="2022-04-11T21:13:38.933" v="2486" actId="478"/>
          <ac:picMkLst>
            <pc:docMk/>
            <pc:sldMk cId="1400733834" sldId="322"/>
            <ac:picMk id="10" creationId="{4CEECC7E-27BD-4E19-8450-E05E2A29CE15}"/>
          </ac:picMkLst>
        </pc:picChg>
        <pc:picChg chg="add del mod">
          <ac:chgData name="James Lee" userId="0c63859d-0af0-46ae-b75a-592aa522f718" providerId="ADAL" clId="{44F93C9C-C76F-4411-BF37-35E527F82A1B}" dt="2022-04-11T21:13:37.865" v="2484" actId="478"/>
          <ac:picMkLst>
            <pc:docMk/>
            <pc:sldMk cId="1400733834" sldId="322"/>
            <ac:picMk id="11" creationId="{389DCE59-169E-481B-B18B-187B651BDFBB}"/>
          </ac:picMkLst>
        </pc:picChg>
        <pc:picChg chg="add mod">
          <ac:chgData name="James Lee" userId="0c63859d-0af0-46ae-b75a-592aa522f718" providerId="ADAL" clId="{44F93C9C-C76F-4411-BF37-35E527F82A1B}" dt="2022-04-11T21:14:15.991" v="2491" actId="14100"/>
          <ac:picMkLst>
            <pc:docMk/>
            <pc:sldMk cId="1400733834" sldId="322"/>
            <ac:picMk id="12" creationId="{FDC478B0-A687-4280-B4C0-86E85972FBE4}"/>
          </ac:picMkLst>
        </pc:picChg>
      </pc:sldChg>
      <pc:sldChg chg="addSp modSp add">
        <pc:chgData name="James Lee" userId="0c63859d-0af0-46ae-b75a-592aa522f718" providerId="ADAL" clId="{44F93C9C-C76F-4411-BF37-35E527F82A1B}" dt="2022-04-12T07:39:44.285" v="4768" actId="207"/>
        <pc:sldMkLst>
          <pc:docMk/>
          <pc:sldMk cId="1450379337" sldId="323"/>
        </pc:sldMkLst>
        <pc:spChg chg="mod">
          <ac:chgData name="James Lee" userId="0c63859d-0af0-46ae-b75a-592aa522f718" providerId="ADAL" clId="{44F93C9C-C76F-4411-BF37-35E527F82A1B}" dt="2022-04-12T07:39:44.285" v="4768" actId="207"/>
          <ac:spMkLst>
            <pc:docMk/>
            <pc:sldMk cId="1450379337" sldId="323"/>
            <ac:spMk id="2" creationId="{CD83C9F0-5649-4B5E-9E36-E84F60CCCB0B}"/>
          </ac:spMkLst>
        </pc:spChg>
        <pc:spChg chg="mod">
          <ac:chgData name="James Lee" userId="0c63859d-0af0-46ae-b75a-592aa522f718" providerId="ADAL" clId="{44F93C9C-C76F-4411-BF37-35E527F82A1B}" dt="2022-04-11T21:09:58.873" v="2427" actId="20577"/>
          <ac:spMkLst>
            <pc:docMk/>
            <pc:sldMk cId="1450379337" sldId="323"/>
            <ac:spMk id="4" creationId="{94222DD8-06D9-4687-9144-540B5DB20979}"/>
          </ac:spMkLst>
        </pc:spChg>
        <pc:spChg chg="mod">
          <ac:chgData name="James Lee" userId="0c63859d-0af0-46ae-b75a-592aa522f718" providerId="ADAL" clId="{44F93C9C-C76F-4411-BF37-35E527F82A1B}" dt="2022-04-12T06:28:23.925" v="4327" actId="404"/>
          <ac:spMkLst>
            <pc:docMk/>
            <pc:sldMk cId="1450379337" sldId="323"/>
            <ac:spMk id="7" creationId="{03868EF9-9F35-4DC7-989B-E4C119E48D8E}"/>
          </ac:spMkLst>
        </pc:spChg>
        <pc:graphicFrameChg chg="mod">
          <ac:chgData name="James Lee" userId="0c63859d-0af0-46ae-b75a-592aa522f718" providerId="ADAL" clId="{44F93C9C-C76F-4411-BF37-35E527F82A1B}" dt="2022-04-11T21:11:01.294" v="2435" actId="798"/>
          <ac:graphicFrameMkLst>
            <pc:docMk/>
            <pc:sldMk cId="1450379337" sldId="323"/>
            <ac:graphicFrameMk id="5" creationId="{30D05BC6-C927-41D8-8814-D2CBD02A666C}"/>
          </ac:graphicFrameMkLst>
        </pc:graphicFrameChg>
        <pc:picChg chg="add mod">
          <ac:chgData name="James Lee" userId="0c63859d-0af0-46ae-b75a-592aa522f718" providerId="ADAL" clId="{44F93C9C-C76F-4411-BF37-35E527F82A1B}" dt="2022-04-11T21:10:53.402" v="2434" actId="14100"/>
          <ac:picMkLst>
            <pc:docMk/>
            <pc:sldMk cId="1450379337" sldId="323"/>
            <ac:picMk id="3" creationId="{C7EE3215-2BC4-405B-93E2-D2BB54ECA950}"/>
          </ac:picMkLst>
        </pc:picChg>
        <pc:picChg chg="add mod">
          <ac:chgData name="James Lee" userId="0c63859d-0af0-46ae-b75a-592aa522f718" providerId="ADAL" clId="{44F93C9C-C76F-4411-BF37-35E527F82A1B}" dt="2022-04-11T21:10:05.203" v="2430" actId="14100"/>
          <ac:picMkLst>
            <pc:docMk/>
            <pc:sldMk cId="1450379337" sldId="323"/>
            <ac:picMk id="9" creationId="{0AE0005E-C94A-44FD-BCEB-10B93766AA5F}"/>
          </ac:picMkLst>
        </pc:picChg>
      </pc:sldChg>
      <pc:sldChg chg="delSp modSp add">
        <pc:chgData name="James Lee" userId="0c63859d-0af0-46ae-b75a-592aa522f718" providerId="ADAL" clId="{44F93C9C-C76F-4411-BF37-35E527F82A1B}" dt="2022-04-12T07:39:40.075" v="4767" actId="207"/>
        <pc:sldMkLst>
          <pc:docMk/>
          <pc:sldMk cId="3432872386" sldId="324"/>
        </pc:sldMkLst>
        <pc:spChg chg="mod">
          <ac:chgData name="James Lee" userId="0c63859d-0af0-46ae-b75a-592aa522f718" providerId="ADAL" clId="{44F93C9C-C76F-4411-BF37-35E527F82A1B}" dt="2022-04-12T07:39:40.075" v="4767" actId="207"/>
          <ac:spMkLst>
            <pc:docMk/>
            <pc:sldMk cId="3432872386" sldId="324"/>
            <ac:spMk id="2" creationId="{CD83C9F0-5649-4B5E-9E36-E84F60CCCB0B}"/>
          </ac:spMkLst>
        </pc:spChg>
        <pc:spChg chg="mod">
          <ac:chgData name="James Lee" userId="0c63859d-0af0-46ae-b75a-592aa522f718" providerId="ADAL" clId="{44F93C9C-C76F-4411-BF37-35E527F82A1B}" dt="2022-04-12T06:28:07.985" v="4323" actId="404"/>
          <ac:spMkLst>
            <pc:docMk/>
            <pc:sldMk cId="3432872386" sldId="324"/>
            <ac:spMk id="7" creationId="{03868EF9-9F35-4DC7-989B-E4C119E48D8E}"/>
          </ac:spMkLst>
        </pc:spChg>
        <pc:picChg chg="del">
          <ac:chgData name="James Lee" userId="0c63859d-0af0-46ae-b75a-592aa522f718" providerId="ADAL" clId="{44F93C9C-C76F-4411-BF37-35E527F82A1B}" dt="2022-04-11T21:48:38.833" v="3649" actId="478"/>
          <ac:picMkLst>
            <pc:docMk/>
            <pc:sldMk cId="3432872386" sldId="324"/>
            <ac:picMk id="3" creationId="{B35D9FF0-E225-4F73-85B8-63A32781D306}"/>
          </ac:picMkLst>
        </pc:picChg>
      </pc:sldChg>
      <pc:sldChg chg="addSp delSp modSp add">
        <pc:chgData name="James Lee" userId="0c63859d-0af0-46ae-b75a-592aa522f718" providerId="ADAL" clId="{44F93C9C-C76F-4411-BF37-35E527F82A1B}" dt="2022-04-12T07:39:49.027" v="4769" actId="207"/>
        <pc:sldMkLst>
          <pc:docMk/>
          <pc:sldMk cId="1627869552" sldId="325"/>
        </pc:sldMkLst>
        <pc:spChg chg="mod">
          <ac:chgData name="James Lee" userId="0c63859d-0af0-46ae-b75a-592aa522f718" providerId="ADAL" clId="{44F93C9C-C76F-4411-BF37-35E527F82A1B}" dt="2022-04-12T07:39:49.027" v="4769" actId="207"/>
          <ac:spMkLst>
            <pc:docMk/>
            <pc:sldMk cId="1627869552" sldId="325"/>
            <ac:spMk id="2" creationId="{CD83C9F0-5649-4B5E-9E36-E84F60CCCB0B}"/>
          </ac:spMkLst>
        </pc:spChg>
        <pc:spChg chg="mod">
          <ac:chgData name="James Lee" userId="0c63859d-0af0-46ae-b75a-592aa522f718" providerId="ADAL" clId="{44F93C9C-C76F-4411-BF37-35E527F82A1B}" dt="2022-04-11T21:14:56.089" v="2573" actId="20577"/>
          <ac:spMkLst>
            <pc:docMk/>
            <pc:sldMk cId="1627869552" sldId="325"/>
            <ac:spMk id="4" creationId="{94222DD8-06D9-4687-9144-540B5DB20979}"/>
          </ac:spMkLst>
        </pc:spChg>
        <pc:spChg chg="mod">
          <ac:chgData name="James Lee" userId="0c63859d-0af0-46ae-b75a-592aa522f718" providerId="ADAL" clId="{44F93C9C-C76F-4411-BF37-35E527F82A1B}" dt="2022-04-12T06:28:35.005" v="4345" actId="404"/>
          <ac:spMkLst>
            <pc:docMk/>
            <pc:sldMk cId="1627869552" sldId="325"/>
            <ac:spMk id="7" creationId="{03868EF9-9F35-4DC7-989B-E4C119E48D8E}"/>
          </ac:spMkLst>
        </pc:spChg>
        <pc:picChg chg="del">
          <ac:chgData name="James Lee" userId="0c63859d-0af0-46ae-b75a-592aa522f718" providerId="ADAL" clId="{44F93C9C-C76F-4411-BF37-35E527F82A1B}" dt="2022-04-11T21:14:51.292" v="2555" actId="478"/>
          <ac:picMkLst>
            <pc:docMk/>
            <pc:sldMk cId="1627869552" sldId="325"/>
            <ac:picMk id="3" creationId="{C7EE3215-2BC4-405B-93E2-D2BB54ECA950}"/>
          </ac:picMkLst>
        </pc:picChg>
        <pc:picChg chg="del">
          <ac:chgData name="James Lee" userId="0c63859d-0af0-46ae-b75a-592aa522f718" providerId="ADAL" clId="{44F93C9C-C76F-4411-BF37-35E527F82A1B}" dt="2022-04-11T21:14:50.903" v="2554" actId="478"/>
          <ac:picMkLst>
            <pc:docMk/>
            <pc:sldMk cId="1627869552" sldId="325"/>
            <ac:picMk id="9" creationId="{0AE0005E-C94A-44FD-BCEB-10B93766AA5F}"/>
          </ac:picMkLst>
        </pc:picChg>
        <pc:picChg chg="add mod">
          <ac:chgData name="James Lee" userId="0c63859d-0af0-46ae-b75a-592aa522f718" providerId="ADAL" clId="{44F93C9C-C76F-4411-BF37-35E527F82A1B}" dt="2022-04-11T21:15:39.586" v="2576" actId="14100"/>
          <ac:picMkLst>
            <pc:docMk/>
            <pc:sldMk cId="1627869552" sldId="325"/>
            <ac:picMk id="10" creationId="{6BCF513F-D1CF-49E1-B940-42D113F5EC79}"/>
          </ac:picMkLst>
        </pc:picChg>
        <pc:picChg chg="add mod">
          <ac:chgData name="James Lee" userId="0c63859d-0af0-46ae-b75a-592aa522f718" providerId="ADAL" clId="{44F93C9C-C76F-4411-BF37-35E527F82A1B}" dt="2022-04-11T21:16:29.417" v="2579" actId="14100"/>
          <ac:picMkLst>
            <pc:docMk/>
            <pc:sldMk cId="1627869552" sldId="325"/>
            <ac:picMk id="11" creationId="{CA699635-57C5-428D-BD9B-D1A6055123D9}"/>
          </ac:picMkLst>
        </pc:picChg>
      </pc:sldChg>
      <pc:sldChg chg="addSp delSp modSp add ord">
        <pc:chgData name="James Lee" userId="0c63859d-0af0-46ae-b75a-592aa522f718" providerId="ADAL" clId="{44F93C9C-C76F-4411-BF37-35E527F82A1B}" dt="2022-04-12T07:41:51.742" v="4784" actId="207"/>
        <pc:sldMkLst>
          <pc:docMk/>
          <pc:sldMk cId="3759970620" sldId="332"/>
        </pc:sldMkLst>
        <pc:spChg chg="mod">
          <ac:chgData name="James Lee" userId="0c63859d-0af0-46ae-b75a-592aa522f718" providerId="ADAL" clId="{44F93C9C-C76F-4411-BF37-35E527F82A1B}" dt="2022-04-11T21:45:51.840" v="3624" actId="20577"/>
          <ac:spMkLst>
            <pc:docMk/>
            <pc:sldMk cId="3759970620" sldId="332"/>
            <ac:spMk id="4" creationId="{94222DD8-06D9-4687-9144-540B5DB20979}"/>
          </ac:spMkLst>
        </pc:spChg>
        <pc:spChg chg="mod">
          <ac:chgData name="James Lee" userId="0c63859d-0af0-46ae-b75a-592aa522f718" providerId="ADAL" clId="{44F93C9C-C76F-4411-BF37-35E527F82A1B}" dt="2022-04-12T06:31:39.535" v="4528" actId="20577"/>
          <ac:spMkLst>
            <pc:docMk/>
            <pc:sldMk cId="3759970620" sldId="332"/>
            <ac:spMk id="10" creationId="{30E08D8B-766C-4FB2-B3DA-609EA156BF76}"/>
          </ac:spMkLst>
        </pc:spChg>
        <pc:spChg chg="mod">
          <ac:chgData name="James Lee" userId="0c63859d-0af0-46ae-b75a-592aa522f718" providerId="ADAL" clId="{44F93C9C-C76F-4411-BF37-35E527F82A1B}" dt="2022-04-12T07:41:51.742" v="4784" actId="207"/>
          <ac:spMkLst>
            <pc:docMk/>
            <pc:sldMk cId="3759970620" sldId="332"/>
            <ac:spMk id="12" creationId="{B2738108-A5DB-4AEE-BC4B-FBFEF02F06FA}"/>
          </ac:spMkLst>
        </pc:spChg>
        <pc:picChg chg="add mod">
          <ac:chgData name="James Lee" userId="0c63859d-0af0-46ae-b75a-592aa522f718" providerId="ADAL" clId="{44F93C9C-C76F-4411-BF37-35E527F82A1B}" dt="2022-04-11T21:44:05.268" v="3593" actId="14100"/>
          <ac:picMkLst>
            <pc:docMk/>
            <pc:sldMk cId="3759970620" sldId="332"/>
            <ac:picMk id="2" creationId="{28CBC4E5-044E-49FA-B6E2-B4671FAC732B}"/>
          </ac:picMkLst>
        </pc:picChg>
        <pc:picChg chg="add del mod">
          <ac:chgData name="James Lee" userId="0c63859d-0af0-46ae-b75a-592aa522f718" providerId="ADAL" clId="{44F93C9C-C76F-4411-BF37-35E527F82A1B}" dt="2022-04-11T21:45:18.345" v="3605" actId="478"/>
          <ac:picMkLst>
            <pc:docMk/>
            <pc:sldMk cId="3759970620" sldId="332"/>
            <ac:picMk id="3" creationId="{5635B8C3-9C28-4E12-A73B-1A3B557B4869}"/>
          </ac:picMkLst>
        </pc:picChg>
        <pc:picChg chg="add mod">
          <ac:chgData name="James Lee" userId="0c63859d-0af0-46ae-b75a-592aa522f718" providerId="ADAL" clId="{44F93C9C-C76F-4411-BF37-35E527F82A1B}" dt="2022-04-11T21:44:46.833" v="3604" actId="14100"/>
          <ac:picMkLst>
            <pc:docMk/>
            <pc:sldMk cId="3759970620" sldId="332"/>
            <ac:picMk id="5" creationId="{74157BA4-F934-4D8A-B10B-D7985A8B169F}"/>
          </ac:picMkLst>
        </pc:picChg>
        <pc:picChg chg="add mod">
          <ac:chgData name="James Lee" userId="0c63859d-0af0-46ae-b75a-592aa522f718" providerId="ADAL" clId="{44F93C9C-C76F-4411-BF37-35E527F82A1B}" dt="2022-04-11T21:45:23.255" v="3608" actId="14100"/>
          <ac:picMkLst>
            <pc:docMk/>
            <pc:sldMk cId="3759970620" sldId="332"/>
            <ac:picMk id="6" creationId="{97B30EDB-FA54-4F77-AB5C-1B9FF070EC1C}"/>
          </ac:picMkLst>
        </pc:picChg>
        <pc:picChg chg="add mod">
          <ac:chgData name="James Lee" userId="0c63859d-0af0-46ae-b75a-592aa522f718" providerId="ADAL" clId="{44F93C9C-C76F-4411-BF37-35E527F82A1B}" dt="2022-04-11T21:45:44.923" v="3611" actId="14100"/>
          <ac:picMkLst>
            <pc:docMk/>
            <pc:sldMk cId="3759970620" sldId="332"/>
            <ac:picMk id="7" creationId="{852953A8-2D26-4156-A46E-D78E1B3B0563}"/>
          </ac:picMkLst>
        </pc:picChg>
      </pc:sldChg>
    </pc:docChg>
  </pc:docChgLst>
  <pc:docChgLst>
    <pc:chgData name="James Lee" userId="0c63859d-0af0-46ae-b75a-592aa522f718" providerId="ADAL" clId="{BED79DED-B47C-4DD6-BD88-8FE0C025F959}"/>
    <pc:docChg chg="undo redo custSel addSld delSld modSld sldOrd">
      <pc:chgData name="James Lee" userId="0c63859d-0af0-46ae-b75a-592aa522f718" providerId="ADAL" clId="{BED79DED-B47C-4DD6-BD88-8FE0C025F959}" dt="2022-05-17T08:54:51.471" v="12068" actId="20577"/>
      <pc:docMkLst>
        <pc:docMk/>
      </pc:docMkLst>
      <pc:sldChg chg="addSp delSp modSp">
        <pc:chgData name="James Lee" userId="0c63859d-0af0-46ae-b75a-592aa522f718" providerId="ADAL" clId="{BED79DED-B47C-4DD6-BD88-8FE0C025F959}" dt="2022-05-12T08:41:00.321" v="102" actId="1076"/>
        <pc:sldMkLst>
          <pc:docMk/>
          <pc:sldMk cId="2150629046" sldId="266"/>
        </pc:sldMkLst>
        <pc:spChg chg="mod">
          <ac:chgData name="James Lee" userId="0c63859d-0af0-46ae-b75a-592aa522f718" providerId="ADAL" clId="{BED79DED-B47C-4DD6-BD88-8FE0C025F959}" dt="2022-05-12T08:38:35.006" v="26" actId="20577"/>
          <ac:spMkLst>
            <pc:docMk/>
            <pc:sldMk cId="2150629046" sldId="266"/>
            <ac:spMk id="2" creationId="{00000000-0000-0000-0000-000000000000}"/>
          </ac:spMkLst>
        </pc:spChg>
        <pc:spChg chg="mod">
          <ac:chgData name="James Lee" userId="0c63859d-0af0-46ae-b75a-592aa522f718" providerId="ADAL" clId="{BED79DED-B47C-4DD6-BD88-8FE0C025F959}" dt="2022-05-12T08:40:58.228" v="101" actId="1037"/>
          <ac:spMkLst>
            <pc:docMk/>
            <pc:sldMk cId="2150629046" sldId="266"/>
            <ac:spMk id="3" creationId="{00000000-0000-0000-0000-000000000000}"/>
          </ac:spMkLst>
        </pc:spChg>
        <pc:spChg chg="mod">
          <ac:chgData name="James Lee" userId="0c63859d-0af0-46ae-b75a-592aa522f718" providerId="ADAL" clId="{BED79DED-B47C-4DD6-BD88-8FE0C025F959}" dt="2022-05-12T08:38:31.508" v="20" actId="1037"/>
          <ac:spMkLst>
            <pc:docMk/>
            <pc:sldMk cId="2150629046" sldId="266"/>
            <ac:spMk id="4" creationId="{2D0E7D65-7AF3-474D-9A87-37BAAD1FB0C8}"/>
          </ac:spMkLst>
        </pc:spChg>
        <pc:grpChg chg="del">
          <ac:chgData name="James Lee" userId="0c63859d-0af0-46ae-b75a-592aa522f718" providerId="ADAL" clId="{BED79DED-B47C-4DD6-BD88-8FE0C025F959}" dt="2022-05-12T08:38:16.758" v="4" actId="478"/>
          <ac:grpSpMkLst>
            <pc:docMk/>
            <pc:sldMk cId="2150629046" sldId="266"/>
            <ac:grpSpMk id="5" creationId="{1DF6529C-CE38-465B-BFB6-48FE1B6176D4}"/>
          </ac:grpSpMkLst>
        </pc:grpChg>
        <pc:picChg chg="add del">
          <ac:chgData name="James Lee" userId="0c63859d-0af0-46ae-b75a-592aa522f718" providerId="ADAL" clId="{BED79DED-B47C-4DD6-BD88-8FE0C025F959}" dt="2022-05-12T08:38:18.507" v="6" actId="478"/>
          <ac:picMkLst>
            <pc:docMk/>
            <pc:sldMk cId="2150629046" sldId="266"/>
            <ac:picMk id="8" creationId="{083DA689-CFD1-428D-92BE-761922AC7DFD}"/>
          </ac:picMkLst>
        </pc:picChg>
        <pc:picChg chg="add">
          <ac:chgData name="James Lee" userId="0c63859d-0af0-46ae-b75a-592aa522f718" providerId="ADAL" clId="{BED79DED-B47C-4DD6-BD88-8FE0C025F959}" dt="2022-05-12T08:38:27.078" v="7"/>
          <ac:picMkLst>
            <pc:docMk/>
            <pc:sldMk cId="2150629046" sldId="266"/>
            <ac:picMk id="10" creationId="{F2138E02-0917-4914-925A-7F7D429A3EC3}"/>
          </ac:picMkLst>
        </pc:picChg>
        <pc:picChg chg="mod">
          <ac:chgData name="James Lee" userId="0c63859d-0af0-46ae-b75a-592aa522f718" providerId="ADAL" clId="{BED79DED-B47C-4DD6-BD88-8FE0C025F959}" dt="2022-05-12T08:41:00.321" v="102" actId="1076"/>
          <ac:picMkLst>
            <pc:docMk/>
            <pc:sldMk cId="2150629046" sldId="266"/>
            <ac:picMk id="1026" creationId="{00000000-0000-0000-0000-000000000000}"/>
          </ac:picMkLst>
        </pc:picChg>
      </pc:sldChg>
      <pc:sldChg chg="addSp delSp modSp">
        <pc:chgData name="James Lee" userId="0c63859d-0af0-46ae-b75a-592aa522f718" providerId="ADAL" clId="{BED79DED-B47C-4DD6-BD88-8FE0C025F959}" dt="2022-05-12T08:52:14.541" v="607" actId="1035"/>
        <pc:sldMkLst>
          <pc:docMk/>
          <pc:sldMk cId="155305035" sldId="267"/>
        </pc:sldMkLst>
        <pc:spChg chg="mod">
          <ac:chgData name="James Lee" userId="0c63859d-0af0-46ae-b75a-592aa522f718" providerId="ADAL" clId="{BED79DED-B47C-4DD6-BD88-8FE0C025F959}" dt="2022-05-12T08:45:02.173" v="350" actId="20577"/>
          <ac:spMkLst>
            <pc:docMk/>
            <pc:sldMk cId="155305035" sldId="267"/>
            <ac:spMk id="9" creationId="{3EA9EC70-736E-491E-9042-63651D3E8C4C}"/>
          </ac:spMkLst>
        </pc:spChg>
        <pc:grpChg chg="del">
          <ac:chgData name="James Lee" userId="0c63859d-0af0-46ae-b75a-592aa522f718" providerId="ADAL" clId="{BED79DED-B47C-4DD6-BD88-8FE0C025F959}" dt="2022-05-12T08:45:03.318" v="351" actId="478"/>
          <ac:grpSpMkLst>
            <pc:docMk/>
            <pc:sldMk cId="155305035" sldId="267"/>
            <ac:grpSpMk id="10" creationId="{5D23D331-4EE3-4451-866E-5557A892FDB9}"/>
          </ac:grpSpMkLst>
        </pc:grpChg>
        <pc:grpChg chg="del">
          <ac:chgData name="James Lee" userId="0c63859d-0af0-46ae-b75a-592aa522f718" providerId="ADAL" clId="{BED79DED-B47C-4DD6-BD88-8FE0C025F959}" dt="2022-05-12T08:44:52.390" v="340" actId="478"/>
          <ac:grpSpMkLst>
            <pc:docMk/>
            <pc:sldMk cId="155305035" sldId="267"/>
            <ac:grpSpMk id="16" creationId="{6DDAFFD5-61E2-4B00-95EC-20DA31692EFD}"/>
          </ac:grpSpMkLst>
        </pc:grpChg>
        <pc:picChg chg="del">
          <ac:chgData name="James Lee" userId="0c63859d-0af0-46ae-b75a-592aa522f718" providerId="ADAL" clId="{BED79DED-B47C-4DD6-BD88-8FE0C025F959}" dt="2022-05-12T08:44:52.061" v="339" actId="478"/>
          <ac:picMkLst>
            <pc:docMk/>
            <pc:sldMk cId="155305035" sldId="267"/>
            <ac:picMk id="2" creationId="{4D75907E-7BC8-4DAA-8DAD-432AE0D5196A}"/>
          </ac:picMkLst>
        </pc:picChg>
        <pc:picChg chg="del">
          <ac:chgData name="James Lee" userId="0c63859d-0af0-46ae-b75a-592aa522f718" providerId="ADAL" clId="{BED79DED-B47C-4DD6-BD88-8FE0C025F959}" dt="2022-05-12T08:44:53.043" v="341" actId="478"/>
          <ac:picMkLst>
            <pc:docMk/>
            <pc:sldMk cId="155305035" sldId="267"/>
            <ac:picMk id="3" creationId="{75445073-199D-43F2-A2D1-C80F164B31EB}"/>
          </ac:picMkLst>
        </pc:picChg>
        <pc:picChg chg="add mod">
          <ac:chgData name="James Lee" userId="0c63859d-0af0-46ae-b75a-592aa522f718" providerId="ADAL" clId="{BED79DED-B47C-4DD6-BD88-8FE0C025F959}" dt="2022-05-12T08:52:00.965" v="579" actId="14100"/>
          <ac:picMkLst>
            <pc:docMk/>
            <pc:sldMk cId="155305035" sldId="267"/>
            <ac:picMk id="4" creationId="{FFDDC39B-2F18-4B30-B17B-7C31732DE2B5}"/>
          </ac:picMkLst>
        </pc:picChg>
        <pc:picChg chg="add mod">
          <ac:chgData name="James Lee" userId="0c63859d-0af0-46ae-b75a-592aa522f718" providerId="ADAL" clId="{BED79DED-B47C-4DD6-BD88-8FE0C025F959}" dt="2022-05-12T08:52:10.722" v="603" actId="1035"/>
          <ac:picMkLst>
            <pc:docMk/>
            <pc:sldMk cId="155305035" sldId="267"/>
            <ac:picMk id="5" creationId="{25B6DC2C-9D4F-4722-8237-CF01457214F6}"/>
          </ac:picMkLst>
        </pc:picChg>
        <pc:picChg chg="add mod">
          <ac:chgData name="James Lee" userId="0c63859d-0af0-46ae-b75a-592aa522f718" providerId="ADAL" clId="{BED79DED-B47C-4DD6-BD88-8FE0C025F959}" dt="2022-05-12T08:52:14.541" v="607" actId="1035"/>
          <ac:picMkLst>
            <pc:docMk/>
            <pc:sldMk cId="155305035" sldId="267"/>
            <ac:picMk id="6" creationId="{24B36A33-46A2-4167-8820-1D39534BBEEB}"/>
          </ac:picMkLst>
        </pc:picChg>
        <pc:picChg chg="add mod">
          <ac:chgData name="James Lee" userId="0c63859d-0af0-46ae-b75a-592aa522f718" providerId="ADAL" clId="{BED79DED-B47C-4DD6-BD88-8FE0C025F959}" dt="2022-05-12T08:51:26.163" v="515" actId="1035"/>
          <ac:picMkLst>
            <pc:docMk/>
            <pc:sldMk cId="155305035" sldId="267"/>
            <ac:picMk id="7" creationId="{25EA8526-77F8-4A52-BB8C-7B70223F3A7D}"/>
          </ac:picMkLst>
        </pc:picChg>
        <pc:picChg chg="add del">
          <ac:chgData name="James Lee" userId="0c63859d-0af0-46ae-b75a-592aa522f718" providerId="ADAL" clId="{BED79DED-B47C-4DD6-BD88-8FE0C025F959}" dt="2022-05-12T08:46:55.374" v="362" actId="478"/>
          <ac:picMkLst>
            <pc:docMk/>
            <pc:sldMk cId="155305035" sldId="267"/>
            <ac:picMk id="8" creationId="{C8336AAD-EDE7-4E18-9CC4-0572EB0FA44A}"/>
          </ac:picMkLst>
        </pc:picChg>
        <pc:picChg chg="add mod">
          <ac:chgData name="James Lee" userId="0c63859d-0af0-46ae-b75a-592aa522f718" providerId="ADAL" clId="{BED79DED-B47C-4DD6-BD88-8FE0C025F959}" dt="2022-05-12T08:51:34.824" v="547" actId="1035"/>
          <ac:picMkLst>
            <pc:docMk/>
            <pc:sldMk cId="155305035" sldId="267"/>
            <ac:picMk id="13" creationId="{618A2F91-1A85-4BD8-9876-BB7A31BCA711}"/>
          </ac:picMkLst>
        </pc:picChg>
        <pc:picChg chg="add mod">
          <ac:chgData name="James Lee" userId="0c63859d-0af0-46ae-b75a-592aa522f718" providerId="ADAL" clId="{BED79DED-B47C-4DD6-BD88-8FE0C025F959}" dt="2022-05-12T08:45:09.949" v="353" actId="14100"/>
          <ac:picMkLst>
            <pc:docMk/>
            <pc:sldMk cId="155305035" sldId="267"/>
            <ac:picMk id="14" creationId="{DCB4860E-D798-4E04-84A5-61E69127AB72}"/>
          </ac:picMkLst>
        </pc:picChg>
        <pc:picChg chg="add mod">
          <ac:chgData name="James Lee" userId="0c63859d-0af0-46ae-b75a-592aa522f718" providerId="ADAL" clId="{BED79DED-B47C-4DD6-BD88-8FE0C025F959}" dt="2022-05-12T08:51:37.430" v="553" actId="1035"/>
          <ac:picMkLst>
            <pc:docMk/>
            <pc:sldMk cId="155305035" sldId="267"/>
            <ac:picMk id="15" creationId="{C15EC516-1BDE-407B-AEAE-287F1900399B}"/>
          </ac:picMkLst>
        </pc:picChg>
        <pc:picChg chg="del">
          <ac:chgData name="James Lee" userId="0c63859d-0af0-46ae-b75a-592aa522f718" providerId="ADAL" clId="{BED79DED-B47C-4DD6-BD88-8FE0C025F959}" dt="2022-05-12T08:44:53.485" v="342" actId="478"/>
          <ac:picMkLst>
            <pc:docMk/>
            <pc:sldMk cId="155305035" sldId="267"/>
            <ac:picMk id="19" creationId="{23561ED9-579B-4D7C-9CE7-2C8A70485469}"/>
          </ac:picMkLst>
        </pc:picChg>
        <pc:picChg chg="del">
          <ac:chgData name="James Lee" userId="0c63859d-0af0-46ae-b75a-592aa522f718" providerId="ADAL" clId="{BED79DED-B47C-4DD6-BD88-8FE0C025F959}" dt="2022-05-12T08:44:54.733" v="344" actId="478"/>
          <ac:picMkLst>
            <pc:docMk/>
            <pc:sldMk cId="155305035" sldId="267"/>
            <ac:picMk id="20" creationId="{FAC2E2B4-67B3-488A-914B-5FA4A43C774E}"/>
          </ac:picMkLst>
        </pc:picChg>
        <pc:picChg chg="del">
          <ac:chgData name="James Lee" userId="0c63859d-0af0-46ae-b75a-592aa522f718" providerId="ADAL" clId="{BED79DED-B47C-4DD6-BD88-8FE0C025F959}" dt="2022-05-12T08:44:54.190" v="343" actId="478"/>
          <ac:picMkLst>
            <pc:docMk/>
            <pc:sldMk cId="155305035" sldId="267"/>
            <ac:picMk id="21" creationId="{22DD24BC-F81F-47DC-9FA5-4955AEA67DE7}"/>
          </ac:picMkLst>
        </pc:picChg>
        <pc:picChg chg="add mod">
          <ac:chgData name="James Lee" userId="0c63859d-0af0-46ae-b75a-592aa522f718" providerId="ADAL" clId="{BED79DED-B47C-4DD6-BD88-8FE0C025F959}" dt="2022-05-12T08:51:35.856" v="550" actId="1035"/>
          <ac:picMkLst>
            <pc:docMk/>
            <pc:sldMk cId="155305035" sldId="267"/>
            <ac:picMk id="22" creationId="{468EE90B-D75A-4AF8-A151-48B59DE0C98D}"/>
          </ac:picMkLst>
        </pc:picChg>
      </pc:sldChg>
      <pc:sldChg chg="addSp delSp modSp">
        <pc:chgData name="James Lee" userId="0c63859d-0af0-46ae-b75a-592aa522f718" providerId="ADAL" clId="{BED79DED-B47C-4DD6-BD88-8FE0C025F959}" dt="2022-05-12T08:52:33.422" v="612" actId="14100"/>
        <pc:sldMkLst>
          <pc:docMk/>
          <pc:sldMk cId="3048686876" sldId="268"/>
        </pc:sldMkLst>
        <pc:spChg chg="mod">
          <ac:chgData name="James Lee" userId="0c63859d-0af0-46ae-b75a-592aa522f718" providerId="ADAL" clId="{BED79DED-B47C-4DD6-BD88-8FE0C025F959}" dt="2022-05-12T08:52:33.422" v="612" actId="14100"/>
          <ac:spMkLst>
            <pc:docMk/>
            <pc:sldMk cId="3048686876" sldId="268"/>
            <ac:spMk id="7" creationId="{8E32F482-CA9A-4E7F-B835-7EBA3BACC0C5}"/>
          </ac:spMkLst>
        </pc:spChg>
        <pc:picChg chg="add mod">
          <ac:chgData name="James Lee" userId="0c63859d-0af0-46ae-b75a-592aa522f718" providerId="ADAL" clId="{BED79DED-B47C-4DD6-BD88-8FE0C025F959}" dt="2022-05-12T08:52:30.676" v="611" actId="14100"/>
          <ac:picMkLst>
            <pc:docMk/>
            <pc:sldMk cId="3048686876" sldId="268"/>
            <ac:picMk id="5" creationId="{0116E79E-0791-45A5-8D6D-DA3BA5CADCD8}"/>
          </ac:picMkLst>
        </pc:picChg>
        <pc:picChg chg="del">
          <ac:chgData name="James Lee" userId="0c63859d-0af0-46ae-b75a-592aa522f718" providerId="ADAL" clId="{BED79DED-B47C-4DD6-BD88-8FE0C025F959}" dt="2022-05-12T08:52:24.248" v="608" actId="478"/>
          <ac:picMkLst>
            <pc:docMk/>
            <pc:sldMk cId="3048686876" sldId="268"/>
            <ac:picMk id="6" creationId="{44F65815-DAA6-413D-8240-24B474DE950C}"/>
          </ac:picMkLst>
        </pc:picChg>
      </pc:sldChg>
      <pc:sldChg chg="addSp modSp">
        <pc:chgData name="James Lee" userId="0c63859d-0af0-46ae-b75a-592aa522f718" providerId="ADAL" clId="{BED79DED-B47C-4DD6-BD88-8FE0C025F959}" dt="2022-05-12T09:28:52.670" v="3094" actId="1036"/>
        <pc:sldMkLst>
          <pc:docMk/>
          <pc:sldMk cId="794383573" sldId="270"/>
        </pc:sldMkLst>
        <pc:spChg chg="add mod">
          <ac:chgData name="James Lee" userId="0c63859d-0af0-46ae-b75a-592aa522f718" providerId="ADAL" clId="{BED79DED-B47C-4DD6-BD88-8FE0C025F959}" dt="2022-05-12T09:28:52.670" v="3094" actId="1036"/>
          <ac:spMkLst>
            <pc:docMk/>
            <pc:sldMk cId="794383573" sldId="270"/>
            <ac:spMk id="2" creationId="{EE4297AB-76CA-47BC-A5C2-E4CE96FFA7A0}"/>
          </ac:spMkLst>
        </pc:spChg>
        <pc:graphicFrameChg chg="mod">
          <ac:chgData name="James Lee" userId="0c63859d-0af0-46ae-b75a-592aa522f718" providerId="ADAL" clId="{BED79DED-B47C-4DD6-BD88-8FE0C025F959}" dt="2022-05-12T09:27:14.458" v="2856" actId="20577"/>
          <ac:graphicFrameMkLst>
            <pc:docMk/>
            <pc:sldMk cId="794383573" sldId="270"/>
            <ac:graphicFrameMk id="6" creationId="{8EFB2F71-9452-4AAF-8F58-F10608C1107A}"/>
          </ac:graphicFrameMkLst>
        </pc:graphicFrameChg>
      </pc:sldChg>
      <pc:sldChg chg="modSp">
        <pc:chgData name="James Lee" userId="0c63859d-0af0-46ae-b75a-592aa522f718" providerId="ADAL" clId="{BED79DED-B47C-4DD6-BD88-8FE0C025F959}" dt="2022-05-12T09:20:38.441" v="2489" actId="20577"/>
        <pc:sldMkLst>
          <pc:docMk/>
          <pc:sldMk cId="2303939325" sldId="272"/>
        </pc:sldMkLst>
        <pc:spChg chg="mod">
          <ac:chgData name="James Lee" userId="0c63859d-0af0-46ae-b75a-592aa522f718" providerId="ADAL" clId="{BED79DED-B47C-4DD6-BD88-8FE0C025F959}" dt="2022-05-12T08:54:16.885" v="678" actId="20577"/>
          <ac:spMkLst>
            <pc:docMk/>
            <pc:sldMk cId="2303939325" sldId="272"/>
            <ac:spMk id="4" creationId="{94222DD8-06D9-4687-9144-540B5DB20979}"/>
          </ac:spMkLst>
        </pc:spChg>
        <pc:spChg chg="mod">
          <ac:chgData name="James Lee" userId="0c63859d-0af0-46ae-b75a-592aa522f718" providerId="ADAL" clId="{BED79DED-B47C-4DD6-BD88-8FE0C025F959}" dt="2022-05-12T09:01:44.641" v="890" actId="403"/>
          <ac:spMkLst>
            <pc:docMk/>
            <pc:sldMk cId="2303939325" sldId="272"/>
            <ac:spMk id="7" creationId="{CF61F9CD-31C6-4AD8-8B21-E75D5871D669}"/>
          </ac:spMkLst>
        </pc:spChg>
        <pc:spChg chg="mod">
          <ac:chgData name="James Lee" userId="0c63859d-0af0-46ae-b75a-592aa522f718" providerId="ADAL" clId="{BED79DED-B47C-4DD6-BD88-8FE0C025F959}" dt="2022-05-12T08:59:57.552" v="812" actId="20577"/>
          <ac:spMkLst>
            <pc:docMk/>
            <pc:sldMk cId="2303939325" sldId="272"/>
            <ac:spMk id="9" creationId="{6333E3FD-2D80-484B-8D0D-F5E682380C9A}"/>
          </ac:spMkLst>
        </pc:spChg>
        <pc:graphicFrameChg chg="mod modGraphic">
          <ac:chgData name="James Lee" userId="0c63859d-0af0-46ae-b75a-592aa522f718" providerId="ADAL" clId="{BED79DED-B47C-4DD6-BD88-8FE0C025F959}" dt="2022-05-12T09:20:38.441" v="2489" actId="20577"/>
          <ac:graphicFrameMkLst>
            <pc:docMk/>
            <pc:sldMk cId="2303939325" sldId="272"/>
            <ac:graphicFrameMk id="6" creationId="{8EFB2F71-9452-4AAF-8F58-F10608C1107A}"/>
          </ac:graphicFrameMkLst>
        </pc:graphicFrameChg>
      </pc:sldChg>
      <pc:sldChg chg="modSp">
        <pc:chgData name="James Lee" userId="0c63859d-0af0-46ae-b75a-592aa522f718" providerId="ADAL" clId="{BED79DED-B47C-4DD6-BD88-8FE0C025F959}" dt="2022-05-12T09:17:22.176" v="2107" actId="255"/>
        <pc:sldMkLst>
          <pc:docMk/>
          <pc:sldMk cId="1329493584" sldId="274"/>
        </pc:sldMkLst>
        <pc:spChg chg="mod">
          <ac:chgData name="James Lee" userId="0c63859d-0af0-46ae-b75a-592aa522f718" providerId="ADAL" clId="{BED79DED-B47C-4DD6-BD88-8FE0C025F959}" dt="2022-05-12T08:54:27.320" v="701" actId="5793"/>
          <ac:spMkLst>
            <pc:docMk/>
            <pc:sldMk cId="1329493584" sldId="274"/>
            <ac:spMk id="4" creationId="{94222DD8-06D9-4687-9144-540B5DB20979}"/>
          </ac:spMkLst>
        </pc:spChg>
        <pc:spChg chg="mod">
          <ac:chgData name="James Lee" userId="0c63859d-0af0-46ae-b75a-592aa522f718" providerId="ADAL" clId="{BED79DED-B47C-4DD6-BD88-8FE0C025F959}" dt="2022-05-12T09:02:07.085" v="919" actId="6549"/>
          <ac:spMkLst>
            <pc:docMk/>
            <pc:sldMk cId="1329493584" sldId="274"/>
            <ac:spMk id="7" creationId="{09EA94AA-CDC5-478A-8CDA-DD890943BA96}"/>
          </ac:spMkLst>
        </pc:spChg>
        <pc:spChg chg="mod">
          <ac:chgData name="James Lee" userId="0c63859d-0af0-46ae-b75a-592aa522f718" providerId="ADAL" clId="{BED79DED-B47C-4DD6-BD88-8FE0C025F959}" dt="2022-05-12T09:00:07.816" v="820" actId="20577"/>
          <ac:spMkLst>
            <pc:docMk/>
            <pc:sldMk cId="1329493584" sldId="274"/>
            <ac:spMk id="9" creationId="{6FC2D3BE-A14B-4A12-A2E8-A42F25D2F2D0}"/>
          </ac:spMkLst>
        </pc:spChg>
        <pc:graphicFrameChg chg="mod modGraphic">
          <ac:chgData name="James Lee" userId="0c63859d-0af0-46ae-b75a-592aa522f718" providerId="ADAL" clId="{BED79DED-B47C-4DD6-BD88-8FE0C025F959}" dt="2022-05-12T09:17:22.176" v="2107" actId="255"/>
          <ac:graphicFrameMkLst>
            <pc:docMk/>
            <pc:sldMk cId="1329493584" sldId="274"/>
            <ac:graphicFrameMk id="6" creationId="{8EFB2F71-9452-4AAF-8F58-F10608C1107A}"/>
          </ac:graphicFrameMkLst>
        </pc:graphicFrameChg>
      </pc:sldChg>
      <pc:sldChg chg="addSp delSp modSp">
        <pc:chgData name="James Lee" userId="0c63859d-0af0-46ae-b75a-592aa522f718" providerId="ADAL" clId="{BED79DED-B47C-4DD6-BD88-8FE0C025F959}" dt="2022-05-12T09:44:00.803" v="3666" actId="2085"/>
        <pc:sldMkLst>
          <pc:docMk/>
          <pc:sldMk cId="4278380484" sldId="276"/>
        </pc:sldMkLst>
        <pc:spChg chg="add mod">
          <ac:chgData name="James Lee" userId="0c63859d-0af0-46ae-b75a-592aa522f718" providerId="ADAL" clId="{BED79DED-B47C-4DD6-BD88-8FE0C025F959}" dt="2022-05-12T09:44:00.803" v="3666" actId="2085"/>
          <ac:spMkLst>
            <pc:docMk/>
            <pc:sldMk cId="4278380484" sldId="276"/>
            <ac:spMk id="2" creationId="{F594FCB3-2644-44FB-B12F-E9A3D6BBBA0E}"/>
          </ac:spMkLst>
        </pc:spChg>
        <pc:spChg chg="mod">
          <ac:chgData name="James Lee" userId="0c63859d-0af0-46ae-b75a-592aa522f718" providerId="ADAL" clId="{BED79DED-B47C-4DD6-BD88-8FE0C025F959}" dt="2022-05-12T09:36:11.898" v="3200" actId="14100"/>
          <ac:spMkLst>
            <pc:docMk/>
            <pc:sldMk cId="4278380484" sldId="276"/>
            <ac:spMk id="7" creationId="{8E32F482-CA9A-4E7F-B835-7EBA3BACC0C5}"/>
          </ac:spMkLst>
        </pc:spChg>
        <pc:picChg chg="del">
          <ac:chgData name="James Lee" userId="0c63859d-0af0-46ae-b75a-592aa522f718" providerId="ADAL" clId="{BED79DED-B47C-4DD6-BD88-8FE0C025F959}" dt="2022-05-12T09:36:03.184" v="3196" actId="478"/>
          <ac:picMkLst>
            <pc:docMk/>
            <pc:sldMk cId="4278380484" sldId="276"/>
            <ac:picMk id="5" creationId="{3BE45160-AB00-407E-A24D-04BCA0BECC2A}"/>
          </ac:picMkLst>
        </pc:picChg>
        <pc:picChg chg="add mod">
          <ac:chgData name="James Lee" userId="0c63859d-0af0-46ae-b75a-592aa522f718" providerId="ADAL" clId="{BED79DED-B47C-4DD6-BD88-8FE0C025F959}" dt="2022-05-12T09:36:08.756" v="3199" actId="14100"/>
          <ac:picMkLst>
            <pc:docMk/>
            <pc:sldMk cId="4278380484" sldId="276"/>
            <ac:picMk id="6" creationId="{A53B76DB-1E12-43E8-9189-1D25FE5C6C18}"/>
          </ac:picMkLst>
        </pc:picChg>
      </pc:sldChg>
      <pc:sldChg chg="modSp">
        <pc:chgData name="James Lee" userId="0c63859d-0af0-46ae-b75a-592aa522f718" providerId="ADAL" clId="{BED79DED-B47C-4DD6-BD88-8FE0C025F959}" dt="2022-05-12T09:52:07.728" v="3953" actId="20577"/>
        <pc:sldMkLst>
          <pc:docMk/>
          <pc:sldMk cId="786015859" sldId="278"/>
        </pc:sldMkLst>
        <pc:spChg chg="mod">
          <ac:chgData name="James Lee" userId="0c63859d-0af0-46ae-b75a-592aa522f718" providerId="ADAL" clId="{BED79DED-B47C-4DD6-BD88-8FE0C025F959}" dt="2022-05-12T09:39:06.380" v="3284" actId="20577"/>
          <ac:spMkLst>
            <pc:docMk/>
            <pc:sldMk cId="786015859" sldId="278"/>
            <ac:spMk id="4" creationId="{94222DD8-06D9-4687-9144-540B5DB20979}"/>
          </ac:spMkLst>
        </pc:spChg>
        <pc:spChg chg="mod">
          <ac:chgData name="James Lee" userId="0c63859d-0af0-46ae-b75a-592aa522f718" providerId="ADAL" clId="{BED79DED-B47C-4DD6-BD88-8FE0C025F959}" dt="2022-05-12T09:39:24.937" v="3329" actId="20577"/>
          <ac:spMkLst>
            <pc:docMk/>
            <pc:sldMk cId="786015859" sldId="278"/>
            <ac:spMk id="7" creationId="{A639A1AF-0712-46DC-9A0C-60F08D1435CD}"/>
          </ac:spMkLst>
        </pc:spChg>
        <pc:spChg chg="mod">
          <ac:chgData name="James Lee" userId="0c63859d-0af0-46ae-b75a-592aa522f718" providerId="ADAL" clId="{BED79DED-B47C-4DD6-BD88-8FE0C025F959}" dt="2022-05-12T09:39:13.622" v="3310" actId="20577"/>
          <ac:spMkLst>
            <pc:docMk/>
            <pc:sldMk cId="786015859" sldId="278"/>
            <ac:spMk id="9" creationId="{2844AEF9-3158-44C0-B8DB-DB44E7EB2610}"/>
          </ac:spMkLst>
        </pc:spChg>
        <pc:graphicFrameChg chg="mod modGraphic">
          <ac:chgData name="James Lee" userId="0c63859d-0af0-46ae-b75a-592aa522f718" providerId="ADAL" clId="{BED79DED-B47C-4DD6-BD88-8FE0C025F959}" dt="2022-05-12T09:52:07.728" v="3953" actId="20577"/>
          <ac:graphicFrameMkLst>
            <pc:docMk/>
            <pc:sldMk cId="786015859" sldId="278"/>
            <ac:graphicFrameMk id="5" creationId="{30D05BC6-C927-41D8-8814-D2CBD02A666C}"/>
          </ac:graphicFrameMkLst>
        </pc:graphicFrameChg>
      </pc:sldChg>
      <pc:sldChg chg="addSp delSp modSp">
        <pc:chgData name="James Lee" userId="0c63859d-0af0-46ae-b75a-592aa522f718" providerId="ADAL" clId="{BED79DED-B47C-4DD6-BD88-8FE0C025F959}" dt="2022-05-12T10:02:16.679" v="4083" actId="478"/>
        <pc:sldMkLst>
          <pc:docMk/>
          <pc:sldMk cId="3354914565" sldId="281"/>
        </pc:sldMkLst>
        <pc:spChg chg="mod">
          <ac:chgData name="James Lee" userId="0c63859d-0af0-46ae-b75a-592aa522f718" providerId="ADAL" clId="{BED79DED-B47C-4DD6-BD88-8FE0C025F959}" dt="2022-05-12T09:39:33.686" v="3344" actId="20577"/>
          <ac:spMkLst>
            <pc:docMk/>
            <pc:sldMk cId="3354914565" sldId="281"/>
            <ac:spMk id="4" creationId="{94222DD8-06D9-4687-9144-540B5DB20979}"/>
          </ac:spMkLst>
        </pc:spChg>
        <pc:spChg chg="mod">
          <ac:chgData name="James Lee" userId="0c63859d-0af0-46ae-b75a-592aa522f718" providerId="ADAL" clId="{BED79DED-B47C-4DD6-BD88-8FE0C025F959}" dt="2022-05-12T09:39:45.094" v="3353" actId="20577"/>
          <ac:spMkLst>
            <pc:docMk/>
            <pc:sldMk cId="3354914565" sldId="281"/>
            <ac:spMk id="7" creationId="{03AD4735-F311-42CF-BB6F-FE5510E80D7A}"/>
          </ac:spMkLst>
        </pc:spChg>
        <pc:spChg chg="mod">
          <ac:chgData name="James Lee" userId="0c63859d-0af0-46ae-b75a-592aa522f718" providerId="ADAL" clId="{BED79DED-B47C-4DD6-BD88-8FE0C025F959}" dt="2022-05-12T09:39:59.279" v="3360" actId="20577"/>
          <ac:spMkLst>
            <pc:docMk/>
            <pc:sldMk cId="3354914565" sldId="281"/>
            <ac:spMk id="9" creationId="{C8446737-4D38-4B97-B7CC-AFB5F97757C4}"/>
          </ac:spMkLst>
        </pc:spChg>
        <pc:graphicFrameChg chg="mod modGraphic">
          <ac:chgData name="James Lee" userId="0c63859d-0af0-46ae-b75a-592aa522f718" providerId="ADAL" clId="{BED79DED-B47C-4DD6-BD88-8FE0C025F959}" dt="2022-05-12T10:01:49.280" v="4075" actId="20577"/>
          <ac:graphicFrameMkLst>
            <pc:docMk/>
            <pc:sldMk cId="3354914565" sldId="281"/>
            <ac:graphicFrameMk id="5" creationId="{30D05BC6-C927-41D8-8814-D2CBD02A666C}"/>
          </ac:graphicFrameMkLst>
        </pc:graphicFrameChg>
        <pc:picChg chg="add mod">
          <ac:chgData name="James Lee" userId="0c63859d-0af0-46ae-b75a-592aa522f718" providerId="ADAL" clId="{BED79DED-B47C-4DD6-BD88-8FE0C025F959}" dt="2022-05-12T10:02:15.642" v="4082" actId="1076"/>
          <ac:picMkLst>
            <pc:docMk/>
            <pc:sldMk cId="3354914565" sldId="281"/>
            <ac:picMk id="2" creationId="{C0019B04-4B16-49C3-B369-FBD308AE05A5}"/>
          </ac:picMkLst>
        </pc:picChg>
        <pc:picChg chg="add del mod">
          <ac:chgData name="James Lee" userId="0c63859d-0af0-46ae-b75a-592aa522f718" providerId="ADAL" clId="{BED79DED-B47C-4DD6-BD88-8FE0C025F959}" dt="2022-05-12T10:02:16.679" v="4083" actId="478"/>
          <ac:picMkLst>
            <pc:docMk/>
            <pc:sldMk cId="3354914565" sldId="281"/>
            <ac:picMk id="3" creationId="{D52C8BD4-3C06-424C-BA7B-81073F569EC5}"/>
          </ac:picMkLst>
        </pc:picChg>
      </pc:sldChg>
      <pc:sldChg chg="delSp modSp">
        <pc:chgData name="James Lee" userId="0c63859d-0af0-46ae-b75a-592aa522f718" providerId="ADAL" clId="{BED79DED-B47C-4DD6-BD88-8FE0C025F959}" dt="2022-05-12T10:03:20.146" v="4087"/>
        <pc:sldMkLst>
          <pc:docMk/>
          <pc:sldMk cId="3811530714" sldId="283"/>
        </pc:sldMkLst>
        <pc:spChg chg="mod">
          <ac:chgData name="James Lee" userId="0c63859d-0af0-46ae-b75a-592aa522f718" providerId="ADAL" clId="{BED79DED-B47C-4DD6-BD88-8FE0C025F959}" dt="2022-05-12T09:40:08.870" v="3384" actId="20577"/>
          <ac:spMkLst>
            <pc:docMk/>
            <pc:sldMk cId="3811530714" sldId="283"/>
            <ac:spMk id="4" creationId="{94222DD8-06D9-4687-9144-540B5DB20979}"/>
          </ac:spMkLst>
        </pc:spChg>
        <pc:spChg chg="mod">
          <ac:chgData name="James Lee" userId="0c63859d-0af0-46ae-b75a-592aa522f718" providerId="ADAL" clId="{BED79DED-B47C-4DD6-BD88-8FE0C025F959}" dt="2022-05-12T09:40:24.338" v="3404" actId="20577"/>
          <ac:spMkLst>
            <pc:docMk/>
            <pc:sldMk cId="3811530714" sldId="283"/>
            <ac:spMk id="12" creationId="{E6AC4D46-45DC-42D9-95F1-BD61EDB9438E}"/>
          </ac:spMkLst>
        </pc:spChg>
        <pc:spChg chg="mod">
          <ac:chgData name="James Lee" userId="0c63859d-0af0-46ae-b75a-592aa522f718" providerId="ADAL" clId="{BED79DED-B47C-4DD6-BD88-8FE0C025F959}" dt="2022-05-12T09:40:36.022" v="3426" actId="20577"/>
          <ac:spMkLst>
            <pc:docMk/>
            <pc:sldMk cId="3811530714" sldId="283"/>
            <ac:spMk id="14" creationId="{E59A8FA1-45D0-483C-97D6-266B27715CF9}"/>
          </ac:spMkLst>
        </pc:spChg>
        <pc:graphicFrameChg chg="mod">
          <ac:chgData name="James Lee" userId="0c63859d-0af0-46ae-b75a-592aa522f718" providerId="ADAL" clId="{BED79DED-B47C-4DD6-BD88-8FE0C025F959}" dt="2022-05-12T10:03:20.146" v="4087"/>
          <ac:graphicFrameMkLst>
            <pc:docMk/>
            <pc:sldMk cId="3811530714" sldId="283"/>
            <ac:graphicFrameMk id="5" creationId="{30D05BC6-C927-41D8-8814-D2CBD02A666C}"/>
          </ac:graphicFrameMkLst>
        </pc:graphicFrameChg>
        <pc:picChg chg="del">
          <ac:chgData name="James Lee" userId="0c63859d-0af0-46ae-b75a-592aa522f718" providerId="ADAL" clId="{BED79DED-B47C-4DD6-BD88-8FE0C025F959}" dt="2022-05-12T10:02:19.945" v="4084" actId="478"/>
          <ac:picMkLst>
            <pc:docMk/>
            <pc:sldMk cId="3811530714" sldId="283"/>
            <ac:picMk id="3" creationId="{AA09B947-8209-400B-84F2-9750696A87F3}"/>
          </ac:picMkLst>
        </pc:picChg>
        <pc:picChg chg="del">
          <ac:chgData name="James Lee" userId="0c63859d-0af0-46ae-b75a-592aa522f718" providerId="ADAL" clId="{BED79DED-B47C-4DD6-BD88-8FE0C025F959}" dt="2022-05-12T10:02:20.438" v="4085" actId="478"/>
          <ac:picMkLst>
            <pc:docMk/>
            <pc:sldMk cId="3811530714" sldId="283"/>
            <ac:picMk id="7" creationId="{810665A7-945D-484C-AFA8-8B70812380ED}"/>
          </ac:picMkLst>
        </pc:picChg>
      </pc:sldChg>
      <pc:sldChg chg="addSp delSp modSp">
        <pc:chgData name="James Lee" userId="0c63859d-0af0-46ae-b75a-592aa522f718" providerId="ADAL" clId="{BED79DED-B47C-4DD6-BD88-8FE0C025F959}" dt="2022-05-12T12:14:26.816" v="7564" actId="1037"/>
        <pc:sldMkLst>
          <pc:docMk/>
          <pc:sldMk cId="923014150" sldId="287"/>
        </pc:sldMkLst>
        <pc:spChg chg="del mod">
          <ac:chgData name="James Lee" userId="0c63859d-0af0-46ae-b75a-592aa522f718" providerId="ADAL" clId="{BED79DED-B47C-4DD6-BD88-8FE0C025F959}" dt="2022-05-12T10:11:03.818" v="4234" actId="478"/>
          <ac:spMkLst>
            <pc:docMk/>
            <pc:sldMk cId="923014150" sldId="287"/>
            <ac:spMk id="4" creationId="{53FA39E9-61C6-4AAE-9707-D8433BE46AD7}"/>
          </ac:spMkLst>
        </pc:spChg>
        <pc:spChg chg="add mod">
          <ac:chgData name="James Lee" userId="0c63859d-0af0-46ae-b75a-592aa522f718" providerId="ADAL" clId="{BED79DED-B47C-4DD6-BD88-8FE0C025F959}" dt="2022-05-12T10:11:19.502" v="4238" actId="20577"/>
          <ac:spMkLst>
            <pc:docMk/>
            <pc:sldMk cId="923014150" sldId="287"/>
            <ac:spMk id="5" creationId="{425BA2AC-FE59-4FA0-9697-F2ACF2414965}"/>
          </ac:spMkLst>
        </pc:spChg>
        <pc:spChg chg="mod">
          <ac:chgData name="James Lee" userId="0c63859d-0af0-46ae-b75a-592aa522f718" providerId="ADAL" clId="{BED79DED-B47C-4DD6-BD88-8FE0C025F959}" dt="2022-05-12T10:11:43.668" v="4252" actId="14100"/>
          <ac:spMkLst>
            <pc:docMk/>
            <pc:sldMk cId="923014150" sldId="287"/>
            <ac:spMk id="7" creationId="{8E32F482-CA9A-4E7F-B835-7EBA3BACC0C5}"/>
          </ac:spMkLst>
        </pc:spChg>
        <pc:spChg chg="add mod">
          <ac:chgData name="James Lee" userId="0c63859d-0af0-46ae-b75a-592aa522f718" providerId="ADAL" clId="{BED79DED-B47C-4DD6-BD88-8FE0C025F959}" dt="2022-05-12T10:40:24.594" v="5191" actId="14100"/>
          <ac:spMkLst>
            <pc:docMk/>
            <pc:sldMk cId="923014150" sldId="287"/>
            <ac:spMk id="10" creationId="{58DDE757-201D-431E-9B8E-6398EF986863}"/>
          </ac:spMkLst>
        </pc:spChg>
        <pc:spChg chg="add mod">
          <ac:chgData name="James Lee" userId="0c63859d-0af0-46ae-b75a-592aa522f718" providerId="ADAL" clId="{BED79DED-B47C-4DD6-BD88-8FE0C025F959}" dt="2022-05-12T12:14:26.816" v="7564" actId="1037"/>
          <ac:spMkLst>
            <pc:docMk/>
            <pc:sldMk cId="923014150" sldId="287"/>
            <ac:spMk id="11" creationId="{9F52AC87-D07F-4C86-B4B1-8638BF10EBB5}"/>
          </ac:spMkLst>
        </pc:spChg>
        <pc:picChg chg="del">
          <ac:chgData name="James Lee" userId="0c63859d-0af0-46ae-b75a-592aa522f718" providerId="ADAL" clId="{BED79DED-B47C-4DD6-BD88-8FE0C025F959}" dt="2022-05-12T10:11:05.235" v="4236" actId="478"/>
          <ac:picMkLst>
            <pc:docMk/>
            <pc:sldMk cId="923014150" sldId="287"/>
            <ac:picMk id="6" creationId="{DF32B72F-FF0E-4444-A135-BE528C22CDE0}"/>
          </ac:picMkLst>
        </pc:picChg>
        <pc:picChg chg="add mod">
          <ac:chgData name="James Lee" userId="0c63859d-0af0-46ae-b75a-592aa522f718" providerId="ADAL" clId="{BED79DED-B47C-4DD6-BD88-8FE0C025F959}" dt="2022-05-12T10:11:39.626" v="4251" actId="14100"/>
          <ac:picMkLst>
            <pc:docMk/>
            <pc:sldMk cId="923014150" sldId="287"/>
            <ac:picMk id="8" creationId="{3A8D95B1-CB98-4BBA-971D-B716919A138E}"/>
          </ac:picMkLst>
        </pc:picChg>
        <pc:picChg chg="add mod">
          <ac:chgData name="James Lee" userId="0c63859d-0af0-46ae-b75a-592aa522f718" providerId="ADAL" clId="{BED79DED-B47C-4DD6-BD88-8FE0C025F959}" dt="2022-05-12T10:11:34.225" v="4249" actId="14100"/>
          <ac:picMkLst>
            <pc:docMk/>
            <pc:sldMk cId="923014150" sldId="287"/>
            <ac:picMk id="9" creationId="{BA5F1528-3505-4E70-A6E7-DF47D5036AF4}"/>
          </ac:picMkLst>
        </pc:picChg>
      </pc:sldChg>
      <pc:sldChg chg="delSp modSp add">
        <pc:chgData name="James Lee" userId="0c63859d-0af0-46ae-b75a-592aa522f718" providerId="ADAL" clId="{BED79DED-B47C-4DD6-BD88-8FE0C025F959}" dt="2022-05-12T10:22:11.916" v="4555" actId="20577"/>
        <pc:sldMkLst>
          <pc:docMk/>
          <pc:sldMk cId="4242547941" sldId="289"/>
        </pc:sldMkLst>
        <pc:spChg chg="del">
          <ac:chgData name="James Lee" userId="0c63859d-0af0-46ae-b75a-592aa522f718" providerId="ADAL" clId="{BED79DED-B47C-4DD6-BD88-8FE0C025F959}" dt="2022-05-12T10:16:36.162" v="4296" actId="478"/>
          <ac:spMkLst>
            <pc:docMk/>
            <pc:sldMk cId="4242547941" sldId="289"/>
            <ac:spMk id="3" creationId="{A0AF01D0-4645-417A-89CB-867BF3889589}"/>
          </ac:spMkLst>
        </pc:spChg>
        <pc:spChg chg="mod">
          <ac:chgData name="James Lee" userId="0c63859d-0af0-46ae-b75a-592aa522f718" providerId="ADAL" clId="{BED79DED-B47C-4DD6-BD88-8FE0C025F959}" dt="2022-05-12T10:16:23.643" v="4292" actId="20577"/>
          <ac:spMkLst>
            <pc:docMk/>
            <pc:sldMk cId="4242547941" sldId="289"/>
            <ac:spMk id="4" creationId="{94222DD8-06D9-4687-9144-540B5DB20979}"/>
          </ac:spMkLst>
        </pc:spChg>
        <pc:spChg chg="mod">
          <ac:chgData name="James Lee" userId="0c63859d-0af0-46ae-b75a-592aa522f718" providerId="ADAL" clId="{BED79DED-B47C-4DD6-BD88-8FE0C025F959}" dt="2022-05-12T10:17:34.377" v="4360" actId="404"/>
          <ac:spMkLst>
            <pc:docMk/>
            <pc:sldMk cId="4242547941" sldId="289"/>
            <ac:spMk id="7" creationId="{83CA997D-9295-4A8F-AF01-FCE3D5B1FD3D}"/>
          </ac:spMkLst>
        </pc:spChg>
        <pc:graphicFrameChg chg="mod modGraphic">
          <ac:chgData name="James Lee" userId="0c63859d-0af0-46ae-b75a-592aa522f718" providerId="ADAL" clId="{BED79DED-B47C-4DD6-BD88-8FE0C025F959}" dt="2022-05-12T10:22:11.916" v="4555" actId="20577"/>
          <ac:graphicFrameMkLst>
            <pc:docMk/>
            <pc:sldMk cId="4242547941" sldId="289"/>
            <ac:graphicFrameMk id="5" creationId="{30D05BC6-C927-41D8-8814-D2CBD02A666C}"/>
          </ac:graphicFrameMkLst>
        </pc:graphicFrameChg>
        <pc:picChg chg="del">
          <ac:chgData name="James Lee" userId="0c63859d-0af0-46ae-b75a-592aa522f718" providerId="ADAL" clId="{BED79DED-B47C-4DD6-BD88-8FE0C025F959}" dt="2022-05-12T10:16:15.388" v="4262" actId="478"/>
          <ac:picMkLst>
            <pc:docMk/>
            <pc:sldMk cId="4242547941" sldId="289"/>
            <ac:picMk id="2" creationId="{856A748B-B369-48C8-A3D0-C718B95E4F99}"/>
          </ac:picMkLst>
        </pc:picChg>
      </pc:sldChg>
      <pc:sldChg chg="addSp delSp modSp add">
        <pc:chgData name="James Lee" userId="0c63859d-0af0-46ae-b75a-592aa522f718" providerId="ADAL" clId="{BED79DED-B47C-4DD6-BD88-8FE0C025F959}" dt="2022-05-12T11:43:52.025" v="6562" actId="14100"/>
        <pc:sldMkLst>
          <pc:docMk/>
          <pc:sldMk cId="69000357" sldId="293"/>
        </pc:sldMkLst>
        <pc:spChg chg="mod">
          <ac:chgData name="James Lee" userId="0c63859d-0af0-46ae-b75a-592aa522f718" providerId="ADAL" clId="{BED79DED-B47C-4DD6-BD88-8FE0C025F959}" dt="2022-05-12T11:43:23.294" v="6547" actId="20577"/>
          <ac:spMkLst>
            <pc:docMk/>
            <pc:sldMk cId="69000357" sldId="293"/>
            <ac:spMk id="4" creationId="{53FA39E9-61C6-4AAE-9707-D8433BE46AD7}"/>
          </ac:spMkLst>
        </pc:spChg>
        <pc:spChg chg="mod">
          <ac:chgData name="James Lee" userId="0c63859d-0af0-46ae-b75a-592aa522f718" providerId="ADAL" clId="{BED79DED-B47C-4DD6-BD88-8FE0C025F959}" dt="2022-05-12T11:43:52.025" v="6562" actId="14100"/>
          <ac:spMkLst>
            <pc:docMk/>
            <pc:sldMk cId="69000357" sldId="293"/>
            <ac:spMk id="7" creationId="{8E32F482-CA9A-4E7F-B835-7EBA3BACC0C5}"/>
          </ac:spMkLst>
        </pc:spChg>
        <pc:picChg chg="del">
          <ac:chgData name="James Lee" userId="0c63859d-0af0-46ae-b75a-592aa522f718" providerId="ADAL" clId="{BED79DED-B47C-4DD6-BD88-8FE0C025F959}" dt="2022-05-12T11:43:24.333" v="6548" actId="478"/>
          <ac:picMkLst>
            <pc:docMk/>
            <pc:sldMk cId="69000357" sldId="293"/>
            <ac:picMk id="5" creationId="{C09E7795-C607-44E9-AF4D-7B32E889EDED}"/>
          </ac:picMkLst>
        </pc:picChg>
        <pc:picChg chg="add mod">
          <ac:chgData name="James Lee" userId="0c63859d-0af0-46ae-b75a-592aa522f718" providerId="ADAL" clId="{BED79DED-B47C-4DD6-BD88-8FE0C025F959}" dt="2022-05-12T11:43:49.174" v="6561" actId="1037"/>
          <ac:picMkLst>
            <pc:docMk/>
            <pc:sldMk cId="69000357" sldId="293"/>
            <ac:picMk id="6" creationId="{D12B2338-DB93-4D61-B414-F1B0D8509C21}"/>
          </ac:picMkLst>
        </pc:picChg>
      </pc:sldChg>
      <pc:sldChg chg="addSp delSp modSp add">
        <pc:chgData name="James Lee" userId="0c63859d-0af0-46ae-b75a-592aa522f718" providerId="ADAL" clId="{BED79DED-B47C-4DD6-BD88-8FE0C025F959}" dt="2022-05-12T11:27:42.182" v="6378" actId="207"/>
        <pc:sldMkLst>
          <pc:docMk/>
          <pc:sldMk cId="3634579723" sldId="294"/>
        </pc:sldMkLst>
        <pc:spChg chg="mod">
          <ac:chgData name="James Lee" userId="0c63859d-0af0-46ae-b75a-592aa522f718" providerId="ADAL" clId="{BED79DED-B47C-4DD6-BD88-8FE0C025F959}" dt="2022-05-12T11:13:04.291" v="6218" actId="20577"/>
          <ac:spMkLst>
            <pc:docMk/>
            <pc:sldMk cId="3634579723" sldId="294"/>
            <ac:spMk id="4" creationId="{94222DD8-06D9-4687-9144-540B5DB20979}"/>
          </ac:spMkLst>
        </pc:spChg>
        <pc:spChg chg="add mod">
          <ac:chgData name="James Lee" userId="0c63859d-0af0-46ae-b75a-592aa522f718" providerId="ADAL" clId="{BED79DED-B47C-4DD6-BD88-8FE0C025F959}" dt="2022-05-12T11:27:42.182" v="6378" actId="207"/>
          <ac:spMkLst>
            <pc:docMk/>
            <pc:sldMk cId="3634579723" sldId="294"/>
            <ac:spMk id="5" creationId="{01D5AE4A-E519-4F1E-9C3E-EAB7769D14B1}"/>
          </ac:spMkLst>
        </pc:spChg>
        <pc:spChg chg="mod">
          <ac:chgData name="James Lee" userId="0c63859d-0af0-46ae-b75a-592aa522f718" providerId="ADAL" clId="{BED79DED-B47C-4DD6-BD88-8FE0C025F959}" dt="2022-05-12T11:06:09.212" v="6120" actId="6549"/>
          <ac:spMkLst>
            <pc:docMk/>
            <pc:sldMk cId="3634579723" sldId="294"/>
            <ac:spMk id="8" creationId="{4AB8170F-C416-4E74-8F11-7C7791DABC23}"/>
          </ac:spMkLst>
        </pc:spChg>
        <pc:spChg chg="mod">
          <ac:chgData name="James Lee" userId="0c63859d-0af0-46ae-b75a-592aa522f718" providerId="ADAL" clId="{BED79DED-B47C-4DD6-BD88-8FE0C025F959}" dt="2022-05-12T11:06:39.849" v="6137" actId="20577"/>
          <ac:spMkLst>
            <pc:docMk/>
            <pc:sldMk cId="3634579723" sldId="294"/>
            <ac:spMk id="10" creationId="{A8CF178C-433D-4FE5-BB9D-4C70DB12D27E}"/>
          </ac:spMkLst>
        </pc:spChg>
        <pc:graphicFrameChg chg="mod">
          <ac:chgData name="James Lee" userId="0c63859d-0af0-46ae-b75a-592aa522f718" providerId="ADAL" clId="{BED79DED-B47C-4DD6-BD88-8FE0C025F959}" dt="2022-05-12T11:06:46.886" v="6142" actId="6549"/>
          <ac:graphicFrameMkLst>
            <pc:docMk/>
            <pc:sldMk cId="3634579723" sldId="294"/>
            <ac:graphicFrameMk id="6" creationId="{2FA5E0DC-8393-4B0E-8D17-212140CBEE88}"/>
          </ac:graphicFrameMkLst>
        </pc:graphicFrameChg>
        <pc:picChg chg="del">
          <ac:chgData name="James Lee" userId="0c63859d-0af0-46ae-b75a-592aa522f718" providerId="ADAL" clId="{BED79DED-B47C-4DD6-BD88-8FE0C025F959}" dt="2022-05-12T11:06:42.386" v="6138" actId="478"/>
          <ac:picMkLst>
            <pc:docMk/>
            <pc:sldMk cId="3634579723" sldId="294"/>
            <ac:picMk id="2" creationId="{62994AD7-67DA-4719-AF6B-487006B5AF74}"/>
          </ac:picMkLst>
        </pc:picChg>
        <pc:picChg chg="del">
          <ac:chgData name="James Lee" userId="0c63859d-0af0-46ae-b75a-592aa522f718" providerId="ADAL" clId="{BED79DED-B47C-4DD6-BD88-8FE0C025F959}" dt="2022-05-12T11:06:44.968" v="6140" actId="478"/>
          <ac:picMkLst>
            <pc:docMk/>
            <pc:sldMk cId="3634579723" sldId="294"/>
            <ac:picMk id="3" creationId="{A4AAE6FA-6FF2-4C7F-828B-EF8EDF2C143E}"/>
          </ac:picMkLst>
        </pc:picChg>
        <pc:picChg chg="add mod modCrop">
          <ac:chgData name="James Lee" userId="0c63859d-0af0-46ae-b75a-592aa522f718" providerId="ADAL" clId="{BED79DED-B47C-4DD6-BD88-8FE0C025F959}" dt="2022-05-12T11:26:04.745" v="6223" actId="14100"/>
          <ac:picMkLst>
            <pc:docMk/>
            <pc:sldMk cId="3634579723" sldId="294"/>
            <ac:picMk id="11" creationId="{455273B3-3DD1-4AA6-8A05-BD008A367840}"/>
          </ac:picMkLst>
        </pc:picChg>
        <pc:picChg chg="add mod modCrop">
          <ac:chgData name="James Lee" userId="0c63859d-0af0-46ae-b75a-592aa522f718" providerId="ADAL" clId="{BED79DED-B47C-4DD6-BD88-8FE0C025F959}" dt="2022-05-12T11:26:21.084" v="6228" actId="14100"/>
          <ac:picMkLst>
            <pc:docMk/>
            <pc:sldMk cId="3634579723" sldId="294"/>
            <ac:picMk id="12" creationId="{835D5C81-B95B-4A1C-9031-6ACD676DEFF9}"/>
          </ac:picMkLst>
        </pc:picChg>
        <pc:picChg chg="add mod modCrop">
          <ac:chgData name="James Lee" userId="0c63859d-0af0-46ae-b75a-592aa522f718" providerId="ADAL" clId="{BED79DED-B47C-4DD6-BD88-8FE0C025F959}" dt="2022-05-12T11:26:35.500" v="6233" actId="14100"/>
          <ac:picMkLst>
            <pc:docMk/>
            <pc:sldMk cId="3634579723" sldId="294"/>
            <ac:picMk id="13" creationId="{B3F651D4-7882-4A7E-B42F-5AE7CAAFD4D1}"/>
          </ac:picMkLst>
        </pc:picChg>
        <pc:picChg chg="add mod modCrop">
          <ac:chgData name="James Lee" userId="0c63859d-0af0-46ae-b75a-592aa522f718" providerId="ADAL" clId="{BED79DED-B47C-4DD6-BD88-8FE0C025F959}" dt="2022-05-12T11:26:51.927" v="6238" actId="14100"/>
          <ac:picMkLst>
            <pc:docMk/>
            <pc:sldMk cId="3634579723" sldId="294"/>
            <ac:picMk id="14" creationId="{801B767A-DF70-44DE-97E4-5055C5297F31}"/>
          </ac:picMkLst>
        </pc:picChg>
      </pc:sldChg>
      <pc:sldChg chg="addSp delSp modSp add">
        <pc:chgData name="James Lee" userId="0c63859d-0af0-46ae-b75a-592aa522f718" providerId="ADAL" clId="{BED79DED-B47C-4DD6-BD88-8FE0C025F959}" dt="2022-05-12T11:37:59.427" v="6481" actId="20577"/>
        <pc:sldMkLst>
          <pc:docMk/>
          <pc:sldMk cId="4003812893" sldId="295"/>
        </pc:sldMkLst>
        <pc:spChg chg="mod">
          <ac:chgData name="James Lee" userId="0c63859d-0af0-46ae-b75a-592aa522f718" providerId="ADAL" clId="{BED79DED-B47C-4DD6-BD88-8FE0C025F959}" dt="2022-05-12T11:07:18.217" v="6179" actId="20577"/>
          <ac:spMkLst>
            <pc:docMk/>
            <pc:sldMk cId="4003812893" sldId="295"/>
            <ac:spMk id="4" creationId="{94222DD8-06D9-4687-9144-540B5DB20979}"/>
          </ac:spMkLst>
        </pc:spChg>
        <pc:spChg chg="mod">
          <ac:chgData name="James Lee" userId="0c63859d-0af0-46ae-b75a-592aa522f718" providerId="ADAL" clId="{BED79DED-B47C-4DD6-BD88-8FE0C025F959}" dt="2022-05-12T11:37:59.427" v="6481" actId="20577"/>
          <ac:spMkLst>
            <pc:docMk/>
            <pc:sldMk cId="4003812893" sldId="295"/>
            <ac:spMk id="10" creationId="{53626701-8A10-491F-9E73-616597CB556E}"/>
          </ac:spMkLst>
        </pc:spChg>
        <pc:spChg chg="mod">
          <ac:chgData name="James Lee" userId="0c63859d-0af0-46ae-b75a-592aa522f718" providerId="ADAL" clId="{BED79DED-B47C-4DD6-BD88-8FE0C025F959}" dt="2022-05-12T11:37:46.545" v="6467" actId="20577"/>
          <ac:spMkLst>
            <pc:docMk/>
            <pc:sldMk cId="4003812893" sldId="295"/>
            <ac:spMk id="12" creationId="{A3D3A9DE-6448-4FEF-BF98-2E64672BB93A}"/>
          </ac:spMkLst>
        </pc:spChg>
        <pc:graphicFrameChg chg="mod modGraphic">
          <ac:chgData name="James Lee" userId="0c63859d-0af0-46ae-b75a-592aa522f718" providerId="ADAL" clId="{BED79DED-B47C-4DD6-BD88-8FE0C025F959}" dt="2022-05-12T11:37:01.055" v="6459" actId="6549"/>
          <ac:graphicFrameMkLst>
            <pc:docMk/>
            <pc:sldMk cId="4003812893" sldId="295"/>
            <ac:graphicFrameMk id="6" creationId="{2FA5E0DC-8393-4B0E-8D17-212140CBEE88}"/>
          </ac:graphicFrameMkLst>
        </pc:graphicFrameChg>
        <pc:picChg chg="add mod">
          <ac:chgData name="James Lee" userId="0c63859d-0af0-46ae-b75a-592aa522f718" providerId="ADAL" clId="{BED79DED-B47C-4DD6-BD88-8FE0C025F959}" dt="2022-05-12T11:35:03.555" v="6430" actId="14100"/>
          <ac:picMkLst>
            <pc:docMk/>
            <pc:sldMk cId="4003812893" sldId="295"/>
            <ac:picMk id="2" creationId="{2B3D35BD-E40A-4B1D-A462-973FDC819920}"/>
          </ac:picMkLst>
        </pc:picChg>
        <pc:picChg chg="add mod">
          <ac:chgData name="James Lee" userId="0c63859d-0af0-46ae-b75a-592aa522f718" providerId="ADAL" clId="{BED79DED-B47C-4DD6-BD88-8FE0C025F959}" dt="2022-05-12T11:36:16.100" v="6453" actId="1076"/>
          <ac:picMkLst>
            <pc:docMk/>
            <pc:sldMk cId="4003812893" sldId="295"/>
            <ac:picMk id="3" creationId="{79951520-019C-494B-A6CB-32DDF46E0978}"/>
          </ac:picMkLst>
        </pc:picChg>
        <pc:picChg chg="add mod">
          <ac:chgData name="James Lee" userId="0c63859d-0af0-46ae-b75a-592aa522f718" providerId="ADAL" clId="{BED79DED-B47C-4DD6-BD88-8FE0C025F959}" dt="2022-05-12T11:37:05.502" v="6461" actId="14100"/>
          <ac:picMkLst>
            <pc:docMk/>
            <pc:sldMk cId="4003812893" sldId="295"/>
            <ac:picMk id="5" creationId="{D2E41CB9-D759-49AF-98F7-5BDF6B8F3EB3}"/>
          </ac:picMkLst>
        </pc:picChg>
        <pc:picChg chg="del">
          <ac:chgData name="James Lee" userId="0c63859d-0af0-46ae-b75a-592aa522f718" providerId="ADAL" clId="{BED79DED-B47C-4DD6-BD88-8FE0C025F959}" dt="2022-05-12T11:09:04.958" v="6180" actId="478"/>
          <ac:picMkLst>
            <pc:docMk/>
            <pc:sldMk cId="4003812893" sldId="295"/>
            <ac:picMk id="7" creationId="{80B8C051-93C3-4867-9E87-86986D0EA9BA}"/>
          </ac:picMkLst>
        </pc:picChg>
        <pc:picChg chg="del">
          <ac:chgData name="James Lee" userId="0c63859d-0af0-46ae-b75a-592aa522f718" providerId="ADAL" clId="{BED79DED-B47C-4DD6-BD88-8FE0C025F959}" dt="2022-05-12T11:09:05.374" v="6181" actId="478"/>
          <ac:picMkLst>
            <pc:docMk/>
            <pc:sldMk cId="4003812893" sldId="295"/>
            <ac:picMk id="8" creationId="{1A875C30-5521-4B60-89D8-0596E025CFB5}"/>
          </ac:picMkLst>
        </pc:picChg>
        <pc:picChg chg="add mod">
          <ac:chgData name="James Lee" userId="0c63859d-0af0-46ae-b75a-592aa522f718" providerId="ADAL" clId="{BED79DED-B47C-4DD6-BD88-8FE0C025F959}" dt="2022-05-12T11:34:04.831" v="6396" actId="14100"/>
          <ac:picMkLst>
            <pc:docMk/>
            <pc:sldMk cId="4003812893" sldId="295"/>
            <ac:picMk id="13" creationId="{C44A828F-D1DC-4723-A431-1BAD362D7C57}"/>
          </ac:picMkLst>
        </pc:picChg>
      </pc:sldChg>
      <pc:sldChg chg="addSp delSp modSp add">
        <pc:chgData name="James Lee" userId="0c63859d-0af0-46ae-b75a-592aa522f718" providerId="ADAL" clId="{BED79DED-B47C-4DD6-BD88-8FE0C025F959}" dt="2022-05-12T11:42:45.056" v="6534" actId="1036"/>
        <pc:sldMkLst>
          <pc:docMk/>
          <pc:sldMk cId="3925419144" sldId="296"/>
        </pc:sldMkLst>
        <pc:spChg chg="mod">
          <ac:chgData name="James Lee" userId="0c63859d-0af0-46ae-b75a-592aa522f718" providerId="ADAL" clId="{BED79DED-B47C-4DD6-BD88-8FE0C025F959}" dt="2022-05-12T11:09:16.834" v="6203" actId="20577"/>
          <ac:spMkLst>
            <pc:docMk/>
            <pc:sldMk cId="3925419144" sldId="296"/>
            <ac:spMk id="4" creationId="{94222DD8-06D9-4687-9144-540B5DB20979}"/>
          </ac:spMkLst>
        </pc:spChg>
        <pc:spChg chg="mod">
          <ac:chgData name="James Lee" userId="0c63859d-0af0-46ae-b75a-592aa522f718" providerId="ADAL" clId="{BED79DED-B47C-4DD6-BD88-8FE0C025F959}" dt="2022-05-12T11:38:44.237" v="6519" actId="403"/>
          <ac:spMkLst>
            <pc:docMk/>
            <pc:sldMk cId="3925419144" sldId="296"/>
            <ac:spMk id="9" creationId="{0E11BC78-5222-4357-838E-A6638C4355BB}"/>
          </ac:spMkLst>
        </pc:spChg>
        <pc:spChg chg="mod">
          <ac:chgData name="James Lee" userId="0c63859d-0af0-46ae-b75a-592aa522f718" providerId="ADAL" clId="{BED79DED-B47C-4DD6-BD88-8FE0C025F959}" dt="2022-05-12T11:38:28.162" v="6511" actId="20577"/>
          <ac:spMkLst>
            <pc:docMk/>
            <pc:sldMk cId="3925419144" sldId="296"/>
            <ac:spMk id="11" creationId="{6229E0AA-F2D9-453D-BB33-8B2B7E8E32B8}"/>
          </ac:spMkLst>
        </pc:spChg>
        <pc:spChg chg="del">
          <ac:chgData name="James Lee" userId="0c63859d-0af0-46ae-b75a-592aa522f718" providerId="ADAL" clId="{BED79DED-B47C-4DD6-BD88-8FE0C025F959}" dt="2022-05-12T11:40:36.013" v="6524" actId="478"/>
          <ac:spMkLst>
            <pc:docMk/>
            <pc:sldMk cId="3925419144" sldId="296"/>
            <ac:spMk id="15" creationId="{8B3419AB-CC68-40D8-A54F-F298E55EB745}"/>
          </ac:spMkLst>
        </pc:spChg>
        <pc:graphicFrameChg chg="mod">
          <ac:chgData name="James Lee" userId="0c63859d-0af0-46ae-b75a-592aa522f718" providerId="ADAL" clId="{BED79DED-B47C-4DD6-BD88-8FE0C025F959}" dt="2022-05-12T11:42:19.103" v="6529" actId="798"/>
          <ac:graphicFrameMkLst>
            <pc:docMk/>
            <pc:sldMk cId="3925419144" sldId="296"/>
            <ac:graphicFrameMk id="5" creationId="{30D05BC6-C927-41D8-8814-D2CBD02A666C}"/>
          </ac:graphicFrameMkLst>
        </pc:graphicFrameChg>
        <pc:picChg chg="add mod">
          <ac:chgData name="James Lee" userId="0c63859d-0af0-46ae-b75a-592aa522f718" providerId="ADAL" clId="{BED79DED-B47C-4DD6-BD88-8FE0C025F959}" dt="2022-05-12T11:42:16.788" v="6528" actId="14100"/>
          <ac:picMkLst>
            <pc:docMk/>
            <pc:sldMk cId="3925419144" sldId="296"/>
            <ac:picMk id="2" creationId="{2318FAD1-A790-4AB9-A815-B9080CFFF689}"/>
          </ac:picMkLst>
        </pc:picChg>
        <pc:picChg chg="add mod">
          <ac:chgData name="James Lee" userId="0c63859d-0af0-46ae-b75a-592aa522f718" providerId="ADAL" clId="{BED79DED-B47C-4DD6-BD88-8FE0C025F959}" dt="2022-05-12T11:42:45.056" v="6534" actId="1036"/>
          <ac:picMkLst>
            <pc:docMk/>
            <pc:sldMk cId="3925419144" sldId="296"/>
            <ac:picMk id="3" creationId="{1CB1E635-DB39-4A4B-98CF-013579019DF9}"/>
          </ac:picMkLst>
        </pc:picChg>
        <pc:picChg chg="del">
          <ac:chgData name="James Lee" userId="0c63859d-0af0-46ae-b75a-592aa522f718" providerId="ADAL" clId="{BED79DED-B47C-4DD6-BD88-8FE0C025F959}" dt="2022-05-12T11:40:34.737" v="6523" actId="478"/>
          <ac:picMkLst>
            <pc:docMk/>
            <pc:sldMk cId="3925419144" sldId="296"/>
            <ac:picMk id="6" creationId="{59C6BE1F-513F-4236-AF8B-86B0A0F4475E}"/>
          </ac:picMkLst>
        </pc:picChg>
        <pc:picChg chg="del">
          <ac:chgData name="James Lee" userId="0c63859d-0af0-46ae-b75a-592aa522f718" providerId="ADAL" clId="{BED79DED-B47C-4DD6-BD88-8FE0C025F959}" dt="2022-05-12T11:40:32.642" v="6520" actId="478"/>
          <ac:picMkLst>
            <pc:docMk/>
            <pc:sldMk cId="3925419144" sldId="296"/>
            <ac:picMk id="12" creationId="{EB2AB9B2-A03D-4431-8ECB-6CCECCCBEC47}"/>
          </ac:picMkLst>
        </pc:picChg>
        <pc:picChg chg="del">
          <ac:chgData name="James Lee" userId="0c63859d-0af0-46ae-b75a-592aa522f718" providerId="ADAL" clId="{BED79DED-B47C-4DD6-BD88-8FE0C025F959}" dt="2022-05-12T11:40:34.303" v="6522" actId="478"/>
          <ac:picMkLst>
            <pc:docMk/>
            <pc:sldMk cId="3925419144" sldId="296"/>
            <ac:picMk id="13" creationId="{B6290737-9C7C-4D62-9E71-865B5C44264F}"/>
          </ac:picMkLst>
        </pc:picChg>
        <pc:picChg chg="del">
          <ac:chgData name="James Lee" userId="0c63859d-0af0-46ae-b75a-592aa522f718" providerId="ADAL" clId="{BED79DED-B47C-4DD6-BD88-8FE0C025F959}" dt="2022-05-12T11:40:33.579" v="6521" actId="478"/>
          <ac:picMkLst>
            <pc:docMk/>
            <pc:sldMk cId="3925419144" sldId="296"/>
            <ac:picMk id="14" creationId="{02281842-F264-413B-B482-E1C0796CB516}"/>
          </ac:picMkLst>
        </pc:picChg>
      </pc:sldChg>
      <pc:sldChg chg="addSp delSp modSp">
        <pc:chgData name="James Lee" userId="0c63859d-0af0-46ae-b75a-592aa522f718" providerId="ADAL" clId="{BED79DED-B47C-4DD6-BD88-8FE0C025F959}" dt="2022-05-12T12:06:48.588" v="7435" actId="14100"/>
        <pc:sldMkLst>
          <pc:docMk/>
          <pc:sldMk cId="1195377043" sldId="301"/>
        </pc:sldMkLst>
        <pc:picChg chg="add mod">
          <ac:chgData name="James Lee" userId="0c63859d-0af0-46ae-b75a-592aa522f718" providerId="ADAL" clId="{BED79DED-B47C-4DD6-BD88-8FE0C025F959}" dt="2022-05-12T12:06:48.588" v="7435" actId="14100"/>
          <ac:picMkLst>
            <pc:docMk/>
            <pc:sldMk cId="1195377043" sldId="301"/>
            <ac:picMk id="5" creationId="{BB52FCB3-F3D3-4E0A-B0DE-94A8B685FA34}"/>
          </ac:picMkLst>
        </pc:picChg>
        <pc:picChg chg="del">
          <ac:chgData name="James Lee" userId="0c63859d-0af0-46ae-b75a-592aa522f718" providerId="ADAL" clId="{BED79DED-B47C-4DD6-BD88-8FE0C025F959}" dt="2022-05-12T12:06:40.898" v="7427" actId="478"/>
          <ac:picMkLst>
            <pc:docMk/>
            <pc:sldMk cId="1195377043" sldId="301"/>
            <ac:picMk id="6" creationId="{F4AE5374-4EFC-44F5-B721-A95510440911}"/>
          </ac:picMkLst>
        </pc:picChg>
      </pc:sldChg>
      <pc:sldChg chg="addSp delSp modSp add">
        <pc:chgData name="James Lee" userId="0c63859d-0af0-46ae-b75a-592aa522f718" providerId="ADAL" clId="{BED79DED-B47C-4DD6-BD88-8FE0C025F959}" dt="2022-05-12T12:16:40.605" v="7605" actId="14100"/>
        <pc:sldMkLst>
          <pc:docMk/>
          <pc:sldMk cId="1633937069" sldId="307"/>
        </pc:sldMkLst>
        <pc:spChg chg="mod">
          <ac:chgData name="James Lee" userId="0c63859d-0af0-46ae-b75a-592aa522f718" providerId="ADAL" clId="{BED79DED-B47C-4DD6-BD88-8FE0C025F959}" dt="2022-05-12T10:41:04.171" v="5221" actId="20577"/>
          <ac:spMkLst>
            <pc:docMk/>
            <pc:sldMk cId="1633937069" sldId="307"/>
            <ac:spMk id="4" creationId="{94222DD8-06D9-4687-9144-540B5DB20979}"/>
          </ac:spMkLst>
        </pc:spChg>
        <pc:spChg chg="mod">
          <ac:chgData name="James Lee" userId="0c63859d-0af0-46ae-b75a-592aa522f718" providerId="ADAL" clId="{BED79DED-B47C-4DD6-BD88-8FE0C025F959}" dt="2022-05-12T10:41:52.107" v="5254" actId="6549"/>
          <ac:spMkLst>
            <pc:docMk/>
            <pc:sldMk cId="1633937069" sldId="307"/>
            <ac:spMk id="12" creationId="{90F0F5CD-4C3A-45A1-8830-DC19AF25BF48}"/>
          </ac:spMkLst>
        </pc:spChg>
        <pc:spChg chg="mod">
          <ac:chgData name="James Lee" userId="0c63859d-0af0-46ae-b75a-592aa522f718" providerId="ADAL" clId="{BED79DED-B47C-4DD6-BD88-8FE0C025F959}" dt="2022-05-12T10:41:28.449" v="5237" actId="20577"/>
          <ac:spMkLst>
            <pc:docMk/>
            <pc:sldMk cId="1633937069" sldId="307"/>
            <ac:spMk id="14" creationId="{783FB77A-78AD-482B-B0F9-4EFB767050FF}"/>
          </ac:spMkLst>
        </pc:spChg>
        <pc:picChg chg="del">
          <ac:chgData name="James Lee" userId="0c63859d-0af0-46ae-b75a-592aa522f718" providerId="ADAL" clId="{BED79DED-B47C-4DD6-BD88-8FE0C025F959}" dt="2022-05-12T10:41:55.778" v="5255" actId="478"/>
          <ac:picMkLst>
            <pc:docMk/>
            <pc:sldMk cId="1633937069" sldId="307"/>
            <ac:picMk id="3" creationId="{2BBB3F61-C394-43CB-B863-54DC1BAFED2B}"/>
          </ac:picMkLst>
        </pc:picChg>
        <pc:picChg chg="del">
          <ac:chgData name="James Lee" userId="0c63859d-0af0-46ae-b75a-592aa522f718" providerId="ADAL" clId="{BED79DED-B47C-4DD6-BD88-8FE0C025F959}" dt="2022-05-12T10:41:57.135" v="5257" actId="478"/>
          <ac:picMkLst>
            <pc:docMk/>
            <pc:sldMk cId="1633937069" sldId="307"/>
            <ac:picMk id="7" creationId="{5EBA7DFE-E33C-4DF1-BD9E-8BDD7D9D0F2D}"/>
          </ac:picMkLst>
        </pc:picChg>
        <pc:picChg chg="del">
          <ac:chgData name="James Lee" userId="0c63859d-0af0-46ae-b75a-592aa522f718" providerId="ADAL" clId="{BED79DED-B47C-4DD6-BD88-8FE0C025F959}" dt="2022-05-12T10:41:56.518" v="5256" actId="478"/>
          <ac:picMkLst>
            <pc:docMk/>
            <pc:sldMk cId="1633937069" sldId="307"/>
            <ac:picMk id="15" creationId="{2F07C95A-7F7D-4E46-A745-F0E44F99C12D}"/>
          </ac:picMkLst>
        </pc:picChg>
        <pc:picChg chg="del">
          <ac:chgData name="James Lee" userId="0c63859d-0af0-46ae-b75a-592aa522f718" providerId="ADAL" clId="{BED79DED-B47C-4DD6-BD88-8FE0C025F959}" dt="2022-05-12T10:41:57.609" v="5258" actId="478"/>
          <ac:picMkLst>
            <pc:docMk/>
            <pc:sldMk cId="1633937069" sldId="307"/>
            <ac:picMk id="16" creationId="{6DE0E16B-662D-419D-890C-8EDE12EBF327}"/>
          </ac:picMkLst>
        </pc:picChg>
        <pc:picChg chg="add del mod">
          <ac:chgData name="James Lee" userId="0c63859d-0af0-46ae-b75a-592aa522f718" providerId="ADAL" clId="{BED79DED-B47C-4DD6-BD88-8FE0C025F959}" dt="2022-05-12T12:15:39.915" v="7569" actId="478"/>
          <ac:picMkLst>
            <pc:docMk/>
            <pc:sldMk cId="1633937069" sldId="307"/>
            <ac:picMk id="17" creationId="{7261EFA3-6111-4AA7-8790-D718F68BB692}"/>
          </ac:picMkLst>
        </pc:picChg>
        <pc:picChg chg="add mod modCrop">
          <ac:chgData name="James Lee" userId="0c63859d-0af0-46ae-b75a-592aa522f718" providerId="ADAL" clId="{BED79DED-B47C-4DD6-BD88-8FE0C025F959}" dt="2022-05-12T12:15:52.345" v="7574" actId="14100"/>
          <ac:picMkLst>
            <pc:docMk/>
            <pc:sldMk cId="1633937069" sldId="307"/>
            <ac:picMk id="18" creationId="{A53FF696-4381-440F-A86F-0B80EDE7C3B8}"/>
          </ac:picMkLst>
        </pc:picChg>
        <pc:picChg chg="add mod modCrop">
          <ac:chgData name="James Lee" userId="0c63859d-0af0-46ae-b75a-592aa522f718" providerId="ADAL" clId="{BED79DED-B47C-4DD6-BD88-8FE0C025F959}" dt="2022-05-12T12:16:08.731" v="7592" actId="14100"/>
          <ac:picMkLst>
            <pc:docMk/>
            <pc:sldMk cId="1633937069" sldId="307"/>
            <ac:picMk id="19" creationId="{37064A87-93B8-48F6-AF1B-34A3572925ED}"/>
          </ac:picMkLst>
        </pc:picChg>
        <pc:picChg chg="add mod modCrop">
          <ac:chgData name="James Lee" userId="0c63859d-0af0-46ae-b75a-592aa522f718" providerId="ADAL" clId="{BED79DED-B47C-4DD6-BD88-8FE0C025F959}" dt="2022-05-12T12:16:26.127" v="7600" actId="1035"/>
          <ac:picMkLst>
            <pc:docMk/>
            <pc:sldMk cId="1633937069" sldId="307"/>
            <ac:picMk id="20" creationId="{A10D47BA-6ADE-4FE7-82F8-BA64D322DC7E}"/>
          </ac:picMkLst>
        </pc:picChg>
        <pc:picChg chg="add mod modCrop">
          <ac:chgData name="James Lee" userId="0c63859d-0af0-46ae-b75a-592aa522f718" providerId="ADAL" clId="{BED79DED-B47C-4DD6-BD88-8FE0C025F959}" dt="2022-05-12T12:16:40.605" v="7605" actId="14100"/>
          <ac:picMkLst>
            <pc:docMk/>
            <pc:sldMk cId="1633937069" sldId="307"/>
            <ac:picMk id="21" creationId="{4846F7B0-C30D-4845-8671-03AF8D7401C5}"/>
          </ac:picMkLst>
        </pc:picChg>
      </pc:sldChg>
      <pc:sldChg chg="addSp delSp modSp">
        <pc:chgData name="James Lee" userId="0c63859d-0af0-46ae-b75a-592aa522f718" providerId="ADAL" clId="{BED79DED-B47C-4DD6-BD88-8FE0C025F959}" dt="2022-05-12T12:11:50.442" v="7521" actId="1076"/>
        <pc:sldMkLst>
          <pc:docMk/>
          <pc:sldMk cId="2210206378" sldId="311"/>
        </pc:sldMkLst>
        <pc:spChg chg="mod">
          <ac:chgData name="James Lee" userId="0c63859d-0af0-46ae-b75a-592aa522f718" providerId="ADAL" clId="{BED79DED-B47C-4DD6-BD88-8FE0C025F959}" dt="2022-05-12T12:07:05.369" v="7469" actId="20577"/>
          <ac:spMkLst>
            <pc:docMk/>
            <pc:sldMk cId="2210206378" sldId="311"/>
            <ac:spMk id="4" creationId="{94222DD8-06D9-4687-9144-540B5DB20979}"/>
          </ac:spMkLst>
        </pc:spChg>
        <pc:spChg chg="mod">
          <ac:chgData name="James Lee" userId="0c63859d-0af0-46ae-b75a-592aa522f718" providerId="ADAL" clId="{BED79DED-B47C-4DD6-BD88-8FE0C025F959}" dt="2022-05-12T12:08:13.387" v="7517" actId="20577"/>
          <ac:spMkLst>
            <pc:docMk/>
            <pc:sldMk cId="2210206378" sldId="311"/>
            <ac:spMk id="10" creationId="{30E08D8B-766C-4FB2-B3DA-609EA156BF76}"/>
          </ac:spMkLst>
        </pc:spChg>
        <pc:picChg chg="del">
          <ac:chgData name="James Lee" userId="0c63859d-0af0-46ae-b75a-592aa522f718" providerId="ADAL" clId="{BED79DED-B47C-4DD6-BD88-8FE0C025F959}" dt="2022-05-12T12:06:59.571" v="7454" actId="478"/>
          <ac:picMkLst>
            <pc:docMk/>
            <pc:sldMk cId="2210206378" sldId="311"/>
            <ac:picMk id="2" creationId="{2F1EAAF2-E32A-444C-8008-93E39B3F2A6B}"/>
          </ac:picMkLst>
        </pc:picChg>
        <pc:picChg chg="del">
          <ac:chgData name="James Lee" userId="0c63859d-0af0-46ae-b75a-592aa522f718" providerId="ADAL" clId="{BED79DED-B47C-4DD6-BD88-8FE0C025F959}" dt="2022-05-12T12:06:59.039" v="7453" actId="478"/>
          <ac:picMkLst>
            <pc:docMk/>
            <pc:sldMk cId="2210206378" sldId="311"/>
            <ac:picMk id="3" creationId="{05E5E692-AD28-4D28-90FD-42CDA8779247}"/>
          </ac:picMkLst>
        </pc:picChg>
        <pc:picChg chg="add mod">
          <ac:chgData name="James Lee" userId="0c63859d-0af0-46ae-b75a-592aa522f718" providerId="ADAL" clId="{BED79DED-B47C-4DD6-BD88-8FE0C025F959}" dt="2022-05-12T12:11:48.048" v="7520" actId="1076"/>
          <ac:picMkLst>
            <pc:docMk/>
            <pc:sldMk cId="2210206378" sldId="311"/>
            <ac:picMk id="14" creationId="{C2F1003A-0C99-4D06-95CD-7BE8EEC30A55}"/>
          </ac:picMkLst>
        </pc:picChg>
        <pc:picChg chg="add mod">
          <ac:chgData name="James Lee" userId="0c63859d-0af0-46ae-b75a-592aa522f718" providerId="ADAL" clId="{BED79DED-B47C-4DD6-BD88-8FE0C025F959}" dt="2022-05-12T12:11:50.442" v="7521" actId="1076"/>
          <ac:picMkLst>
            <pc:docMk/>
            <pc:sldMk cId="2210206378" sldId="311"/>
            <ac:picMk id="15" creationId="{1E41B3E2-1368-4501-8E80-149AD53EF94C}"/>
          </ac:picMkLst>
        </pc:picChg>
      </pc:sldChg>
      <pc:sldChg chg="modSp">
        <pc:chgData name="James Lee" userId="0c63859d-0af0-46ae-b75a-592aa522f718" providerId="ADAL" clId="{BED79DED-B47C-4DD6-BD88-8FE0C025F959}" dt="2022-05-12T08:44:12.340" v="338" actId="20577"/>
        <pc:sldMkLst>
          <pc:docMk/>
          <pc:sldMk cId="224496512" sldId="312"/>
        </pc:sldMkLst>
        <pc:spChg chg="mod">
          <ac:chgData name="James Lee" userId="0c63859d-0af0-46ae-b75a-592aa522f718" providerId="ADAL" clId="{BED79DED-B47C-4DD6-BD88-8FE0C025F959}" dt="2022-05-12T08:44:12.340" v="338" actId="20577"/>
          <ac:spMkLst>
            <pc:docMk/>
            <pc:sldMk cId="224496512" sldId="312"/>
            <ac:spMk id="6" creationId="{F8F0491C-05A4-4BFF-9C5B-0BAB84FD686F}"/>
          </ac:spMkLst>
        </pc:spChg>
      </pc:sldChg>
      <pc:sldChg chg="addSp delSp modSp">
        <pc:chgData name="James Lee" userId="0c63859d-0af0-46ae-b75a-592aa522f718" providerId="ADAL" clId="{BED79DED-B47C-4DD6-BD88-8FE0C025F959}" dt="2022-05-12T09:33:03.390" v="3124" actId="14100"/>
        <pc:sldMkLst>
          <pc:docMk/>
          <pc:sldMk cId="2350974517" sldId="314"/>
        </pc:sldMkLst>
        <pc:graphicFrameChg chg="add mod ord modGraphic">
          <ac:chgData name="James Lee" userId="0c63859d-0af0-46ae-b75a-592aa522f718" providerId="ADAL" clId="{BED79DED-B47C-4DD6-BD88-8FE0C025F959}" dt="2022-05-12T09:32:43.013" v="3119" actId="798"/>
          <ac:graphicFrameMkLst>
            <pc:docMk/>
            <pc:sldMk cId="2350974517" sldId="314"/>
            <ac:graphicFrameMk id="9" creationId="{75FBAAAC-4004-430E-A369-3B03DEE962C0}"/>
          </ac:graphicFrameMkLst>
        </pc:graphicFrameChg>
        <pc:picChg chg="del">
          <ac:chgData name="James Lee" userId="0c63859d-0af0-46ae-b75a-592aa522f718" providerId="ADAL" clId="{BED79DED-B47C-4DD6-BD88-8FE0C025F959}" dt="2022-05-12T08:52:46.508" v="613" actId="478"/>
          <ac:picMkLst>
            <pc:docMk/>
            <pc:sldMk cId="2350974517" sldId="314"/>
            <ac:picMk id="3" creationId="{B0486482-088D-480C-B2F3-02BFE1E4E4DD}"/>
          </ac:picMkLst>
        </pc:picChg>
        <pc:picChg chg="add del mod">
          <ac:chgData name="James Lee" userId="0c63859d-0af0-46ae-b75a-592aa522f718" providerId="ADAL" clId="{BED79DED-B47C-4DD6-BD88-8FE0C025F959}" dt="2022-05-12T09:32:26.287" v="3114" actId="478"/>
          <ac:picMkLst>
            <pc:docMk/>
            <pc:sldMk cId="2350974517" sldId="314"/>
            <ac:picMk id="5" creationId="{4977838B-7DF2-4E61-B535-99A722C028C3}"/>
          </ac:picMkLst>
        </pc:picChg>
        <pc:picChg chg="add mod modCrop">
          <ac:chgData name="James Lee" userId="0c63859d-0af0-46ae-b75a-592aa522f718" providerId="ADAL" clId="{BED79DED-B47C-4DD6-BD88-8FE0C025F959}" dt="2022-05-12T09:32:37.128" v="3117" actId="732"/>
          <ac:picMkLst>
            <pc:docMk/>
            <pc:sldMk cId="2350974517" sldId="314"/>
            <ac:picMk id="10" creationId="{846BEB61-941F-4009-99A1-6D2977D92EF5}"/>
          </ac:picMkLst>
        </pc:picChg>
        <pc:picChg chg="add del mod modCrop">
          <ac:chgData name="James Lee" userId="0c63859d-0af0-46ae-b75a-592aa522f718" providerId="ADAL" clId="{BED79DED-B47C-4DD6-BD88-8FE0C025F959}" dt="2022-05-12T09:32:57.970" v="3121" actId="478"/>
          <ac:picMkLst>
            <pc:docMk/>
            <pc:sldMk cId="2350974517" sldId="314"/>
            <ac:picMk id="11" creationId="{EC06FB20-1A32-4E62-AADE-3994548E328B}"/>
          </ac:picMkLst>
        </pc:picChg>
        <pc:picChg chg="add mod">
          <ac:chgData name="James Lee" userId="0c63859d-0af0-46ae-b75a-592aa522f718" providerId="ADAL" clId="{BED79DED-B47C-4DD6-BD88-8FE0C025F959}" dt="2022-05-12T09:33:03.390" v="3124" actId="14100"/>
          <ac:picMkLst>
            <pc:docMk/>
            <pc:sldMk cId="2350974517" sldId="314"/>
            <ac:picMk id="12" creationId="{3C8B275D-AC64-46E4-8341-73560B7C7EF0}"/>
          </ac:picMkLst>
        </pc:picChg>
      </pc:sldChg>
      <pc:sldChg chg="addSp delSp modSp">
        <pc:chgData name="James Lee" userId="0c63859d-0af0-46ae-b75a-592aa522f718" providerId="ADAL" clId="{BED79DED-B47C-4DD6-BD88-8FE0C025F959}" dt="2022-05-12T09:35:51.827" v="3195" actId="14100"/>
        <pc:sldMkLst>
          <pc:docMk/>
          <pc:sldMk cId="3188642206" sldId="315"/>
        </pc:sldMkLst>
        <pc:graphicFrameChg chg="mod">
          <ac:chgData name="James Lee" userId="0c63859d-0af0-46ae-b75a-592aa522f718" providerId="ADAL" clId="{BED79DED-B47C-4DD6-BD88-8FE0C025F959}" dt="2022-05-12T09:34:51.319" v="3185" actId="6549"/>
          <ac:graphicFrameMkLst>
            <pc:docMk/>
            <pc:sldMk cId="3188642206" sldId="315"/>
            <ac:graphicFrameMk id="5" creationId="{30D05BC6-C927-41D8-8814-D2CBD02A666C}"/>
          </ac:graphicFrameMkLst>
        </pc:graphicFrameChg>
        <pc:picChg chg="del">
          <ac:chgData name="James Lee" userId="0c63859d-0af0-46ae-b75a-592aa522f718" providerId="ADAL" clId="{BED79DED-B47C-4DD6-BD88-8FE0C025F959}" dt="2022-05-12T09:34:53.130" v="3186" actId="478"/>
          <ac:picMkLst>
            <pc:docMk/>
            <pc:sldMk cId="3188642206" sldId="315"/>
            <ac:picMk id="3" creationId="{EC6112D1-610D-4016-A46B-CD41E642DDCA}"/>
          </ac:picMkLst>
        </pc:picChg>
        <pc:picChg chg="add mod">
          <ac:chgData name="James Lee" userId="0c63859d-0af0-46ae-b75a-592aa522f718" providerId="ADAL" clId="{BED79DED-B47C-4DD6-BD88-8FE0C025F959}" dt="2022-05-12T09:35:51.827" v="3195" actId="14100"/>
          <ac:picMkLst>
            <pc:docMk/>
            <pc:sldMk cId="3188642206" sldId="315"/>
            <ac:picMk id="9" creationId="{1E03A786-3BBF-45BF-9BB8-DB753102C2AF}"/>
          </ac:picMkLst>
        </pc:picChg>
      </pc:sldChg>
      <pc:sldChg chg="modSp">
        <pc:chgData name="James Lee" userId="0c63859d-0af0-46ae-b75a-592aa522f718" providerId="ADAL" clId="{BED79DED-B47C-4DD6-BD88-8FE0C025F959}" dt="2022-05-17T08:53:46.040" v="12064" actId="20577"/>
        <pc:sldMkLst>
          <pc:docMk/>
          <pc:sldMk cId="2954267435" sldId="317"/>
        </pc:sldMkLst>
        <pc:spChg chg="mod">
          <ac:chgData name="James Lee" userId="0c63859d-0af0-46ae-b75a-592aa522f718" providerId="ADAL" clId="{BED79DED-B47C-4DD6-BD88-8FE0C025F959}" dt="2022-05-12T09:00:20.945" v="848" actId="20577"/>
          <ac:spMkLst>
            <pc:docMk/>
            <pc:sldMk cId="2954267435" sldId="317"/>
            <ac:spMk id="2" creationId="{CD83C9F0-5649-4B5E-9E36-E84F60CCCB0B}"/>
          </ac:spMkLst>
        </pc:spChg>
        <pc:spChg chg="mod">
          <ac:chgData name="James Lee" userId="0c63859d-0af0-46ae-b75a-592aa522f718" providerId="ADAL" clId="{BED79DED-B47C-4DD6-BD88-8FE0C025F959}" dt="2022-05-12T08:54:32.089" v="716" actId="20577"/>
          <ac:spMkLst>
            <pc:docMk/>
            <pc:sldMk cId="2954267435" sldId="317"/>
            <ac:spMk id="4" creationId="{94222DD8-06D9-4687-9144-540B5DB20979}"/>
          </ac:spMkLst>
        </pc:spChg>
        <pc:spChg chg="mod">
          <ac:chgData name="James Lee" userId="0c63859d-0af0-46ae-b75a-592aa522f718" providerId="ADAL" clId="{BED79DED-B47C-4DD6-BD88-8FE0C025F959}" dt="2022-05-12T09:02:22.554" v="937" actId="403"/>
          <ac:spMkLst>
            <pc:docMk/>
            <pc:sldMk cId="2954267435" sldId="317"/>
            <ac:spMk id="7" creationId="{03868EF9-9F35-4DC7-989B-E4C119E48D8E}"/>
          </ac:spMkLst>
        </pc:spChg>
        <pc:graphicFrameChg chg="mod modGraphic">
          <ac:chgData name="James Lee" userId="0c63859d-0af0-46ae-b75a-592aa522f718" providerId="ADAL" clId="{BED79DED-B47C-4DD6-BD88-8FE0C025F959}" dt="2022-05-17T08:53:46.040" v="12064" actId="20577"/>
          <ac:graphicFrameMkLst>
            <pc:docMk/>
            <pc:sldMk cId="2954267435" sldId="317"/>
            <ac:graphicFrameMk id="5" creationId="{30D05BC6-C927-41D8-8814-D2CBD02A666C}"/>
          </ac:graphicFrameMkLst>
        </pc:graphicFrameChg>
      </pc:sldChg>
      <pc:sldChg chg="modSp">
        <pc:chgData name="James Lee" userId="0c63859d-0af0-46ae-b75a-592aa522f718" providerId="ADAL" clId="{BED79DED-B47C-4DD6-BD88-8FE0C025F959}" dt="2022-05-12T09:47:56.286" v="3804" actId="20577"/>
        <pc:sldMkLst>
          <pc:docMk/>
          <pc:sldMk cId="1277809774" sldId="319"/>
        </pc:sldMkLst>
        <pc:spChg chg="mod">
          <ac:chgData name="James Lee" userId="0c63859d-0af0-46ae-b75a-592aa522f718" providerId="ADAL" clId="{BED79DED-B47C-4DD6-BD88-8FE0C025F959}" dt="2022-05-12T09:38:56.094" v="3270" actId="20577"/>
          <ac:spMkLst>
            <pc:docMk/>
            <pc:sldMk cId="1277809774" sldId="319"/>
            <ac:spMk id="2" creationId="{CD83C9F0-5649-4B5E-9E36-E84F60CCCB0B}"/>
          </ac:spMkLst>
        </pc:spChg>
        <pc:spChg chg="mod">
          <ac:chgData name="James Lee" userId="0c63859d-0af0-46ae-b75a-592aa522f718" providerId="ADAL" clId="{BED79DED-B47C-4DD6-BD88-8FE0C025F959}" dt="2022-05-12T09:38:23.238" v="3230" actId="20577"/>
          <ac:spMkLst>
            <pc:docMk/>
            <pc:sldMk cId="1277809774" sldId="319"/>
            <ac:spMk id="4" creationId="{94222DD8-06D9-4687-9144-540B5DB20979}"/>
          </ac:spMkLst>
        </pc:spChg>
        <pc:spChg chg="mod">
          <ac:chgData name="James Lee" userId="0c63859d-0af0-46ae-b75a-592aa522f718" providerId="ADAL" clId="{BED79DED-B47C-4DD6-BD88-8FE0C025F959}" dt="2022-05-12T09:38:32.384" v="3238" actId="403"/>
          <ac:spMkLst>
            <pc:docMk/>
            <pc:sldMk cId="1277809774" sldId="319"/>
            <ac:spMk id="7" creationId="{03868EF9-9F35-4DC7-989B-E4C119E48D8E}"/>
          </ac:spMkLst>
        </pc:spChg>
        <pc:graphicFrameChg chg="mod modGraphic">
          <ac:chgData name="James Lee" userId="0c63859d-0af0-46ae-b75a-592aa522f718" providerId="ADAL" clId="{BED79DED-B47C-4DD6-BD88-8FE0C025F959}" dt="2022-05-12T09:47:56.286" v="3804" actId="20577"/>
          <ac:graphicFrameMkLst>
            <pc:docMk/>
            <pc:sldMk cId="1277809774" sldId="319"/>
            <ac:graphicFrameMk id="5" creationId="{30D05BC6-C927-41D8-8814-D2CBD02A666C}"/>
          </ac:graphicFrameMkLst>
        </pc:graphicFrameChg>
      </pc:sldChg>
      <pc:sldChg chg="addSp modSp">
        <pc:chgData name="James Lee" userId="0c63859d-0af0-46ae-b75a-592aa522f718" providerId="ADAL" clId="{BED79DED-B47C-4DD6-BD88-8FE0C025F959}" dt="2022-05-12T10:04:57.493" v="4106" actId="14100"/>
        <pc:sldMkLst>
          <pc:docMk/>
          <pc:sldMk cId="2602090856" sldId="320"/>
        </pc:sldMkLst>
        <pc:spChg chg="mod">
          <ac:chgData name="James Lee" userId="0c63859d-0af0-46ae-b75a-592aa522f718" providerId="ADAL" clId="{BED79DED-B47C-4DD6-BD88-8FE0C025F959}" dt="2022-05-12T09:41:01.260" v="3448" actId="20577"/>
          <ac:spMkLst>
            <pc:docMk/>
            <pc:sldMk cId="2602090856" sldId="320"/>
            <ac:spMk id="2" creationId="{CD83C9F0-5649-4B5E-9E36-E84F60CCCB0B}"/>
          </ac:spMkLst>
        </pc:spChg>
        <pc:spChg chg="mod">
          <ac:chgData name="James Lee" userId="0c63859d-0af0-46ae-b75a-592aa522f718" providerId="ADAL" clId="{BED79DED-B47C-4DD6-BD88-8FE0C025F959}" dt="2022-05-12T09:40:50.913" v="3437" actId="20577"/>
          <ac:spMkLst>
            <pc:docMk/>
            <pc:sldMk cId="2602090856" sldId="320"/>
            <ac:spMk id="4" creationId="{94222DD8-06D9-4687-9144-540B5DB20979}"/>
          </ac:spMkLst>
        </pc:spChg>
        <pc:spChg chg="mod">
          <ac:chgData name="James Lee" userId="0c63859d-0af0-46ae-b75a-592aa522f718" providerId="ADAL" clId="{BED79DED-B47C-4DD6-BD88-8FE0C025F959}" dt="2022-05-12T09:41:07.465" v="3458" actId="20577"/>
          <ac:spMkLst>
            <pc:docMk/>
            <pc:sldMk cId="2602090856" sldId="320"/>
            <ac:spMk id="7" creationId="{03868EF9-9F35-4DC7-989B-E4C119E48D8E}"/>
          </ac:spMkLst>
        </pc:spChg>
        <pc:graphicFrameChg chg="mod">
          <ac:chgData name="James Lee" userId="0c63859d-0af0-46ae-b75a-592aa522f718" providerId="ADAL" clId="{BED79DED-B47C-4DD6-BD88-8FE0C025F959}" dt="2022-05-12T10:04:52.539" v="4103" actId="798"/>
          <ac:graphicFrameMkLst>
            <pc:docMk/>
            <pc:sldMk cId="2602090856" sldId="320"/>
            <ac:graphicFrameMk id="5" creationId="{30D05BC6-C927-41D8-8814-D2CBD02A666C}"/>
          </ac:graphicFrameMkLst>
        </pc:graphicFrameChg>
        <pc:picChg chg="add mod">
          <ac:chgData name="James Lee" userId="0c63859d-0af0-46ae-b75a-592aa522f718" providerId="ADAL" clId="{BED79DED-B47C-4DD6-BD88-8FE0C025F959}" dt="2022-05-12T10:04:12.767" v="4102" actId="14100"/>
          <ac:picMkLst>
            <pc:docMk/>
            <pc:sldMk cId="2602090856" sldId="320"/>
            <ac:picMk id="3" creationId="{B7F0A552-CD0C-43B6-9E71-9A0CD4ECBD5E}"/>
          </ac:picMkLst>
        </pc:picChg>
        <pc:picChg chg="add mod">
          <ac:chgData name="James Lee" userId="0c63859d-0af0-46ae-b75a-592aa522f718" providerId="ADAL" clId="{BED79DED-B47C-4DD6-BD88-8FE0C025F959}" dt="2022-05-12T10:04:57.493" v="4106" actId="14100"/>
          <ac:picMkLst>
            <pc:docMk/>
            <pc:sldMk cId="2602090856" sldId="320"/>
            <ac:picMk id="9" creationId="{C3BCF753-B0C4-434A-B7E5-5F0298B70FD8}"/>
          </ac:picMkLst>
        </pc:picChg>
      </pc:sldChg>
      <pc:sldChg chg="addSp delSp modSp">
        <pc:chgData name="James Lee" userId="0c63859d-0af0-46ae-b75a-592aa522f718" providerId="ADAL" clId="{BED79DED-B47C-4DD6-BD88-8FE0C025F959}" dt="2022-05-12T11:59:05.237" v="6929" actId="14100"/>
        <pc:sldMkLst>
          <pc:docMk/>
          <pc:sldMk cId="1450379337" sldId="323"/>
        </pc:sldMkLst>
        <pc:spChg chg="mod">
          <ac:chgData name="James Lee" userId="0c63859d-0af0-46ae-b75a-592aa522f718" providerId="ADAL" clId="{BED79DED-B47C-4DD6-BD88-8FE0C025F959}" dt="2022-05-12T11:48:09.320" v="6649" actId="20577"/>
          <ac:spMkLst>
            <pc:docMk/>
            <pc:sldMk cId="1450379337" sldId="323"/>
            <ac:spMk id="2" creationId="{CD83C9F0-5649-4B5E-9E36-E84F60CCCB0B}"/>
          </ac:spMkLst>
        </pc:spChg>
        <pc:spChg chg="mod">
          <ac:chgData name="James Lee" userId="0c63859d-0af0-46ae-b75a-592aa522f718" providerId="ADAL" clId="{BED79DED-B47C-4DD6-BD88-8FE0C025F959}" dt="2022-05-12T11:47:37.799" v="6619" actId="20577"/>
          <ac:spMkLst>
            <pc:docMk/>
            <pc:sldMk cId="1450379337" sldId="323"/>
            <ac:spMk id="4" creationId="{94222DD8-06D9-4687-9144-540B5DB20979}"/>
          </ac:spMkLst>
        </pc:spChg>
        <pc:spChg chg="mod">
          <ac:chgData name="James Lee" userId="0c63859d-0af0-46ae-b75a-592aa522f718" providerId="ADAL" clId="{BED79DED-B47C-4DD6-BD88-8FE0C025F959}" dt="2022-05-12T11:47:56.308" v="6633" actId="404"/>
          <ac:spMkLst>
            <pc:docMk/>
            <pc:sldMk cId="1450379337" sldId="323"/>
            <ac:spMk id="7" creationId="{03868EF9-9F35-4DC7-989B-E4C119E48D8E}"/>
          </ac:spMkLst>
        </pc:spChg>
        <pc:picChg chg="del">
          <ac:chgData name="James Lee" userId="0c63859d-0af0-46ae-b75a-592aa522f718" providerId="ADAL" clId="{BED79DED-B47C-4DD6-BD88-8FE0C025F959}" dt="2022-05-12T11:47:39.349" v="6621" actId="478"/>
          <ac:picMkLst>
            <pc:docMk/>
            <pc:sldMk cId="1450379337" sldId="323"/>
            <ac:picMk id="3" creationId="{C7EE3215-2BC4-405B-93E2-D2BB54ECA950}"/>
          </ac:picMkLst>
        </pc:picChg>
        <pc:picChg chg="del">
          <ac:chgData name="James Lee" userId="0c63859d-0af0-46ae-b75a-592aa522f718" providerId="ADAL" clId="{BED79DED-B47C-4DD6-BD88-8FE0C025F959}" dt="2022-05-12T11:47:38.913" v="6620" actId="478"/>
          <ac:picMkLst>
            <pc:docMk/>
            <pc:sldMk cId="1450379337" sldId="323"/>
            <ac:picMk id="9" creationId="{0AE0005E-C94A-44FD-BCEB-10B93766AA5F}"/>
          </ac:picMkLst>
        </pc:picChg>
        <pc:picChg chg="add mod">
          <ac:chgData name="James Lee" userId="0c63859d-0af0-46ae-b75a-592aa522f718" providerId="ADAL" clId="{BED79DED-B47C-4DD6-BD88-8FE0C025F959}" dt="2022-05-12T11:58:38.478" v="6926" actId="14100"/>
          <ac:picMkLst>
            <pc:docMk/>
            <pc:sldMk cId="1450379337" sldId="323"/>
            <ac:picMk id="10" creationId="{9D3C4A73-40E5-45C1-9BAE-73A95B37D629}"/>
          </ac:picMkLst>
        </pc:picChg>
        <pc:picChg chg="add mod">
          <ac:chgData name="James Lee" userId="0c63859d-0af0-46ae-b75a-592aa522f718" providerId="ADAL" clId="{BED79DED-B47C-4DD6-BD88-8FE0C025F959}" dt="2022-05-12T11:59:05.237" v="6929" actId="14100"/>
          <ac:picMkLst>
            <pc:docMk/>
            <pc:sldMk cId="1450379337" sldId="323"/>
            <ac:picMk id="11" creationId="{D8A355E6-67BE-41FF-902C-6457F5E874DE}"/>
          </ac:picMkLst>
        </pc:picChg>
      </pc:sldChg>
      <pc:sldChg chg="addSp delSp modSp">
        <pc:chgData name="James Lee" userId="0c63859d-0af0-46ae-b75a-592aa522f718" providerId="ADAL" clId="{BED79DED-B47C-4DD6-BD88-8FE0C025F959}" dt="2022-05-12T11:57:47.443" v="6923" actId="20577"/>
        <pc:sldMkLst>
          <pc:docMk/>
          <pc:sldMk cId="3432872386" sldId="324"/>
        </pc:sldMkLst>
        <pc:spChg chg="mod">
          <ac:chgData name="James Lee" userId="0c63859d-0af0-46ae-b75a-592aa522f718" providerId="ADAL" clId="{BED79DED-B47C-4DD6-BD88-8FE0C025F959}" dt="2022-05-12T11:47:29.467" v="6605" actId="20577"/>
          <ac:spMkLst>
            <pc:docMk/>
            <pc:sldMk cId="3432872386" sldId="324"/>
            <ac:spMk id="2" creationId="{CD83C9F0-5649-4B5E-9E36-E84F60CCCB0B}"/>
          </ac:spMkLst>
        </pc:spChg>
        <pc:spChg chg="mod">
          <ac:chgData name="James Lee" userId="0c63859d-0af0-46ae-b75a-592aa522f718" providerId="ADAL" clId="{BED79DED-B47C-4DD6-BD88-8FE0C025F959}" dt="2022-05-12T11:57:47.443" v="6923" actId="20577"/>
          <ac:spMkLst>
            <pc:docMk/>
            <pc:sldMk cId="3432872386" sldId="324"/>
            <ac:spMk id="4" creationId="{94222DD8-06D9-4687-9144-540B5DB20979}"/>
          </ac:spMkLst>
        </pc:spChg>
        <pc:spChg chg="mod">
          <ac:chgData name="James Lee" userId="0c63859d-0af0-46ae-b75a-592aa522f718" providerId="ADAL" clId="{BED79DED-B47C-4DD6-BD88-8FE0C025F959}" dt="2022-05-12T11:46:52.355" v="6601" actId="404"/>
          <ac:spMkLst>
            <pc:docMk/>
            <pc:sldMk cId="3432872386" sldId="324"/>
            <ac:spMk id="7" creationId="{03868EF9-9F35-4DC7-989B-E4C119E48D8E}"/>
          </ac:spMkLst>
        </pc:spChg>
        <pc:picChg chg="add mod">
          <ac:chgData name="James Lee" userId="0c63859d-0af0-46ae-b75a-592aa522f718" providerId="ADAL" clId="{BED79DED-B47C-4DD6-BD88-8FE0C025F959}" dt="2022-05-12T11:56:44.110" v="6873" actId="14100"/>
          <ac:picMkLst>
            <pc:docMk/>
            <pc:sldMk cId="3432872386" sldId="324"/>
            <ac:picMk id="3" creationId="{FA79C7FD-2CFF-40A6-8AB1-CE8AC0C849DD}"/>
          </ac:picMkLst>
        </pc:picChg>
        <pc:picChg chg="del">
          <ac:chgData name="James Lee" userId="0c63859d-0af0-46ae-b75a-592aa522f718" providerId="ADAL" clId="{BED79DED-B47C-4DD6-BD88-8FE0C025F959}" dt="2022-05-12T11:44:17.816" v="6581" actId="478"/>
          <ac:picMkLst>
            <pc:docMk/>
            <pc:sldMk cId="3432872386" sldId="324"/>
            <ac:picMk id="9" creationId="{468764F2-A99B-40D3-96F4-4250B2CC49C0}"/>
          </ac:picMkLst>
        </pc:picChg>
        <pc:picChg chg="del">
          <ac:chgData name="James Lee" userId="0c63859d-0af0-46ae-b75a-592aa522f718" providerId="ADAL" clId="{BED79DED-B47C-4DD6-BD88-8FE0C025F959}" dt="2022-05-12T11:44:18.903" v="6582" actId="478"/>
          <ac:picMkLst>
            <pc:docMk/>
            <pc:sldMk cId="3432872386" sldId="324"/>
            <ac:picMk id="10" creationId="{4CEECC7E-27BD-4E19-8450-E05E2A29CE15}"/>
          </ac:picMkLst>
        </pc:picChg>
        <pc:picChg chg="del">
          <ac:chgData name="James Lee" userId="0c63859d-0af0-46ae-b75a-592aa522f718" providerId="ADAL" clId="{BED79DED-B47C-4DD6-BD88-8FE0C025F959}" dt="2022-05-12T11:44:17.402" v="6580" actId="478"/>
          <ac:picMkLst>
            <pc:docMk/>
            <pc:sldMk cId="3432872386" sldId="324"/>
            <ac:picMk id="11" creationId="{389DCE59-169E-481B-B18B-187B651BDFBB}"/>
          </ac:picMkLst>
        </pc:picChg>
        <pc:picChg chg="add mod">
          <ac:chgData name="James Lee" userId="0c63859d-0af0-46ae-b75a-592aa522f718" providerId="ADAL" clId="{BED79DED-B47C-4DD6-BD88-8FE0C025F959}" dt="2022-05-12T11:57:31.686" v="6876" actId="14100"/>
          <ac:picMkLst>
            <pc:docMk/>
            <pc:sldMk cId="3432872386" sldId="324"/>
            <ac:picMk id="12" creationId="{F3551DDD-6EAF-49EF-9D5A-2C472153B894}"/>
          </ac:picMkLst>
        </pc:picChg>
      </pc:sldChg>
      <pc:sldChg chg="addSp delSp modSp">
        <pc:chgData name="James Lee" userId="0c63859d-0af0-46ae-b75a-592aa522f718" providerId="ADAL" clId="{BED79DED-B47C-4DD6-BD88-8FE0C025F959}" dt="2022-05-12T12:02:12.594" v="7136" actId="20577"/>
        <pc:sldMkLst>
          <pc:docMk/>
          <pc:sldMk cId="1627869552" sldId="325"/>
        </pc:sldMkLst>
        <pc:spChg chg="mod">
          <ac:chgData name="James Lee" userId="0c63859d-0af0-46ae-b75a-592aa522f718" providerId="ADAL" clId="{BED79DED-B47C-4DD6-BD88-8FE0C025F959}" dt="2022-05-12T11:50:45.099" v="6845" actId="6549"/>
          <ac:spMkLst>
            <pc:docMk/>
            <pc:sldMk cId="1627869552" sldId="325"/>
            <ac:spMk id="2" creationId="{CD83C9F0-5649-4B5E-9E36-E84F60CCCB0B}"/>
          </ac:spMkLst>
        </pc:spChg>
        <pc:spChg chg="mod">
          <ac:chgData name="James Lee" userId="0c63859d-0af0-46ae-b75a-592aa522f718" providerId="ADAL" clId="{BED79DED-B47C-4DD6-BD88-8FE0C025F959}" dt="2022-05-12T11:49:43.599" v="6753" actId="20577"/>
          <ac:spMkLst>
            <pc:docMk/>
            <pc:sldMk cId="1627869552" sldId="325"/>
            <ac:spMk id="4" creationId="{94222DD8-06D9-4687-9144-540B5DB20979}"/>
          </ac:spMkLst>
        </pc:spChg>
        <pc:spChg chg="mod">
          <ac:chgData name="James Lee" userId="0c63859d-0af0-46ae-b75a-592aa522f718" providerId="ADAL" clId="{BED79DED-B47C-4DD6-BD88-8FE0C025F959}" dt="2022-05-12T11:50:38.169" v="6844" actId="404"/>
          <ac:spMkLst>
            <pc:docMk/>
            <pc:sldMk cId="1627869552" sldId="325"/>
            <ac:spMk id="7" creationId="{03868EF9-9F35-4DC7-989B-E4C119E48D8E}"/>
          </ac:spMkLst>
        </pc:spChg>
        <pc:graphicFrameChg chg="mod modGraphic">
          <ac:chgData name="James Lee" userId="0c63859d-0af0-46ae-b75a-592aa522f718" providerId="ADAL" clId="{BED79DED-B47C-4DD6-BD88-8FE0C025F959}" dt="2022-05-12T12:02:12.594" v="7136" actId="20577"/>
          <ac:graphicFrameMkLst>
            <pc:docMk/>
            <pc:sldMk cId="1627869552" sldId="325"/>
            <ac:graphicFrameMk id="5" creationId="{30D05BC6-C927-41D8-8814-D2CBD02A666C}"/>
          </ac:graphicFrameMkLst>
        </pc:graphicFrameChg>
        <pc:picChg chg="add mod">
          <ac:chgData name="James Lee" userId="0c63859d-0af0-46ae-b75a-592aa522f718" providerId="ADAL" clId="{BED79DED-B47C-4DD6-BD88-8FE0C025F959}" dt="2022-05-12T12:01:45.855" v="7093" actId="14100"/>
          <ac:picMkLst>
            <pc:docMk/>
            <pc:sldMk cId="1627869552" sldId="325"/>
            <ac:picMk id="3" creationId="{C9065146-F667-4A83-AED7-641704C94683}"/>
          </ac:picMkLst>
        </pc:picChg>
        <pc:picChg chg="del">
          <ac:chgData name="James Lee" userId="0c63859d-0af0-46ae-b75a-592aa522f718" providerId="ADAL" clId="{BED79DED-B47C-4DD6-BD88-8FE0C025F959}" dt="2022-05-12T11:49:26.829" v="6719" actId="478"/>
          <ac:picMkLst>
            <pc:docMk/>
            <pc:sldMk cId="1627869552" sldId="325"/>
            <ac:picMk id="10" creationId="{6BCF513F-D1CF-49E1-B940-42D113F5EC79}"/>
          </ac:picMkLst>
        </pc:picChg>
        <pc:picChg chg="del">
          <ac:chgData name="James Lee" userId="0c63859d-0af0-46ae-b75a-592aa522f718" providerId="ADAL" clId="{BED79DED-B47C-4DD6-BD88-8FE0C025F959}" dt="2022-05-12T11:49:27.173" v="6720" actId="478"/>
          <ac:picMkLst>
            <pc:docMk/>
            <pc:sldMk cId="1627869552" sldId="325"/>
            <ac:picMk id="11" creationId="{CA699635-57C5-428D-BD9B-D1A6055123D9}"/>
          </ac:picMkLst>
        </pc:picChg>
      </pc:sldChg>
      <pc:sldChg chg="addSp modSp add">
        <pc:chgData name="James Lee" userId="0c63859d-0af0-46ae-b75a-592aa522f718" providerId="ADAL" clId="{BED79DED-B47C-4DD6-BD88-8FE0C025F959}" dt="2022-05-12T10:24:42.229" v="4614" actId="14100"/>
        <pc:sldMkLst>
          <pc:docMk/>
          <pc:sldMk cId="1519001073" sldId="326"/>
        </pc:sldMkLst>
        <pc:spChg chg="mod">
          <ac:chgData name="James Lee" userId="0c63859d-0af0-46ae-b75a-592aa522f718" providerId="ADAL" clId="{BED79DED-B47C-4DD6-BD88-8FE0C025F959}" dt="2022-05-12T10:22:26.970" v="4568" actId="20577"/>
          <ac:spMkLst>
            <pc:docMk/>
            <pc:sldMk cId="1519001073" sldId="326"/>
            <ac:spMk id="4" creationId="{94222DD8-06D9-4687-9144-540B5DB20979}"/>
          </ac:spMkLst>
        </pc:spChg>
        <pc:spChg chg="mod">
          <ac:chgData name="James Lee" userId="0c63859d-0af0-46ae-b75a-592aa522f718" providerId="ADAL" clId="{BED79DED-B47C-4DD6-BD88-8FE0C025F959}" dt="2022-05-12T10:22:40.594" v="4576" actId="20577"/>
          <ac:spMkLst>
            <pc:docMk/>
            <pc:sldMk cId="1519001073" sldId="326"/>
            <ac:spMk id="7" creationId="{83CA997D-9295-4A8F-AF01-FCE3D5B1FD3D}"/>
          </ac:spMkLst>
        </pc:spChg>
        <pc:spChg chg="mod">
          <ac:chgData name="James Lee" userId="0c63859d-0af0-46ae-b75a-592aa522f718" providerId="ADAL" clId="{BED79DED-B47C-4DD6-BD88-8FE0C025F959}" dt="2022-05-12T10:23:01.121" v="4590" actId="20577"/>
          <ac:spMkLst>
            <pc:docMk/>
            <pc:sldMk cId="1519001073" sldId="326"/>
            <ac:spMk id="9" creationId="{CC52EAF8-791F-4258-98DF-67D29F7D5DFA}"/>
          </ac:spMkLst>
        </pc:spChg>
        <pc:graphicFrameChg chg="mod">
          <ac:chgData name="James Lee" userId="0c63859d-0af0-46ae-b75a-592aa522f718" providerId="ADAL" clId="{BED79DED-B47C-4DD6-BD88-8FE0C025F959}" dt="2022-05-12T10:24:19.943" v="4602" actId="798"/>
          <ac:graphicFrameMkLst>
            <pc:docMk/>
            <pc:sldMk cId="1519001073" sldId="326"/>
            <ac:graphicFrameMk id="5" creationId="{30D05BC6-C927-41D8-8814-D2CBD02A666C}"/>
          </ac:graphicFrameMkLst>
        </pc:graphicFrameChg>
        <pc:picChg chg="add mod">
          <ac:chgData name="James Lee" userId="0c63859d-0af0-46ae-b75a-592aa522f718" providerId="ADAL" clId="{BED79DED-B47C-4DD6-BD88-8FE0C025F959}" dt="2022-05-12T10:24:17.525" v="4601" actId="14100"/>
          <ac:picMkLst>
            <pc:docMk/>
            <pc:sldMk cId="1519001073" sldId="326"/>
            <ac:picMk id="2" creationId="{C1DDE203-AF22-4878-94E8-BCD9432D6166}"/>
          </ac:picMkLst>
        </pc:picChg>
        <pc:picChg chg="add mod">
          <ac:chgData name="James Lee" userId="0c63859d-0af0-46ae-b75a-592aa522f718" providerId="ADAL" clId="{BED79DED-B47C-4DD6-BD88-8FE0C025F959}" dt="2022-05-12T10:24:42.229" v="4614" actId="14100"/>
          <ac:picMkLst>
            <pc:docMk/>
            <pc:sldMk cId="1519001073" sldId="326"/>
            <ac:picMk id="3" creationId="{04A354BC-0E4D-477B-9C17-86E96C97F0B9}"/>
          </ac:picMkLst>
        </pc:picChg>
      </pc:sldChg>
      <pc:sldChg chg="modSp add">
        <pc:chgData name="James Lee" userId="0c63859d-0af0-46ae-b75a-592aa522f718" providerId="ADAL" clId="{BED79DED-B47C-4DD6-BD88-8FE0C025F959}" dt="2022-05-12T10:34:34.477" v="5152" actId="20577"/>
        <pc:sldMkLst>
          <pc:docMk/>
          <pc:sldMk cId="3916378419" sldId="327"/>
        </pc:sldMkLst>
        <pc:spChg chg="mod">
          <ac:chgData name="James Lee" userId="0c63859d-0af0-46ae-b75a-592aa522f718" providerId="ADAL" clId="{BED79DED-B47C-4DD6-BD88-8FE0C025F959}" dt="2022-05-12T10:28:31.558" v="4616" actId="20577"/>
          <ac:spMkLst>
            <pc:docMk/>
            <pc:sldMk cId="3916378419" sldId="327"/>
            <ac:spMk id="4" creationId="{94222DD8-06D9-4687-9144-540B5DB20979}"/>
          </ac:spMkLst>
        </pc:spChg>
        <pc:spChg chg="mod">
          <ac:chgData name="James Lee" userId="0c63859d-0af0-46ae-b75a-592aa522f718" providerId="ADAL" clId="{BED79DED-B47C-4DD6-BD88-8FE0C025F959}" dt="2022-05-12T10:28:48.669" v="4633" actId="20577"/>
          <ac:spMkLst>
            <pc:docMk/>
            <pc:sldMk cId="3916378419" sldId="327"/>
            <ac:spMk id="7" creationId="{83CA997D-9295-4A8F-AF01-FCE3D5B1FD3D}"/>
          </ac:spMkLst>
        </pc:spChg>
        <pc:spChg chg="mod">
          <ac:chgData name="James Lee" userId="0c63859d-0af0-46ae-b75a-592aa522f718" providerId="ADAL" clId="{BED79DED-B47C-4DD6-BD88-8FE0C025F959}" dt="2022-05-12T10:29:10.673" v="4652" actId="20577"/>
          <ac:spMkLst>
            <pc:docMk/>
            <pc:sldMk cId="3916378419" sldId="327"/>
            <ac:spMk id="9" creationId="{CC52EAF8-791F-4258-98DF-67D29F7D5DFA}"/>
          </ac:spMkLst>
        </pc:spChg>
        <pc:graphicFrameChg chg="mod modGraphic">
          <ac:chgData name="James Lee" userId="0c63859d-0af0-46ae-b75a-592aa522f718" providerId="ADAL" clId="{BED79DED-B47C-4DD6-BD88-8FE0C025F959}" dt="2022-05-12T10:34:34.477" v="5152" actId="20577"/>
          <ac:graphicFrameMkLst>
            <pc:docMk/>
            <pc:sldMk cId="3916378419" sldId="327"/>
            <ac:graphicFrameMk id="5" creationId="{30D05BC6-C927-41D8-8814-D2CBD02A666C}"/>
          </ac:graphicFrameMkLst>
        </pc:graphicFrameChg>
      </pc:sldChg>
      <pc:sldChg chg="addSp delSp modSp add">
        <pc:chgData name="James Lee" userId="0c63859d-0af0-46ae-b75a-592aa522f718" providerId="ADAL" clId="{BED79DED-B47C-4DD6-BD88-8FE0C025F959}" dt="2022-05-12T10:57:09.084" v="5723" actId="20577"/>
        <pc:sldMkLst>
          <pc:docMk/>
          <pc:sldMk cId="487765650" sldId="329"/>
        </pc:sldMkLst>
        <pc:spChg chg="mod">
          <ac:chgData name="James Lee" userId="0c63859d-0af0-46ae-b75a-592aa522f718" providerId="ADAL" clId="{BED79DED-B47C-4DD6-BD88-8FE0C025F959}" dt="2022-05-12T10:50:23.744" v="5326" actId="20577"/>
          <ac:spMkLst>
            <pc:docMk/>
            <pc:sldMk cId="487765650" sldId="329"/>
            <ac:spMk id="4" creationId="{94222DD8-06D9-4687-9144-540B5DB20979}"/>
          </ac:spMkLst>
        </pc:spChg>
        <pc:spChg chg="mod">
          <ac:chgData name="James Lee" userId="0c63859d-0af0-46ae-b75a-592aa522f718" providerId="ADAL" clId="{BED79DED-B47C-4DD6-BD88-8FE0C025F959}" dt="2022-05-12T10:50:20.091" v="5318" actId="20577"/>
          <ac:spMkLst>
            <pc:docMk/>
            <pc:sldMk cId="487765650" sldId="329"/>
            <ac:spMk id="8" creationId="{4AB8170F-C416-4E74-8F11-7C7791DABC23}"/>
          </ac:spMkLst>
        </pc:spChg>
        <pc:spChg chg="mod">
          <ac:chgData name="James Lee" userId="0c63859d-0af0-46ae-b75a-592aa522f718" providerId="ADAL" clId="{BED79DED-B47C-4DD6-BD88-8FE0C025F959}" dt="2022-05-12T10:51:21.434" v="5327" actId="6549"/>
          <ac:spMkLst>
            <pc:docMk/>
            <pc:sldMk cId="487765650" sldId="329"/>
            <ac:spMk id="10" creationId="{A8CF178C-433D-4FE5-BB9D-4C70DB12D27E}"/>
          </ac:spMkLst>
        </pc:spChg>
        <pc:graphicFrameChg chg="mod modGraphic">
          <ac:chgData name="James Lee" userId="0c63859d-0af0-46ae-b75a-592aa522f718" providerId="ADAL" clId="{BED79DED-B47C-4DD6-BD88-8FE0C025F959}" dt="2022-05-12T10:57:09.084" v="5723" actId="20577"/>
          <ac:graphicFrameMkLst>
            <pc:docMk/>
            <pc:sldMk cId="487765650" sldId="329"/>
            <ac:graphicFrameMk id="6" creationId="{2FA5E0DC-8393-4B0E-8D17-212140CBEE88}"/>
          </ac:graphicFrameMkLst>
        </pc:graphicFrameChg>
        <pc:picChg chg="add mod">
          <ac:chgData name="James Lee" userId="0c63859d-0af0-46ae-b75a-592aa522f718" providerId="ADAL" clId="{BED79DED-B47C-4DD6-BD88-8FE0C025F959}" dt="2022-05-12T10:55:13.108" v="5537" actId="1076"/>
          <ac:picMkLst>
            <pc:docMk/>
            <pc:sldMk cId="487765650" sldId="329"/>
            <ac:picMk id="2" creationId="{60824C34-C5D9-4557-BBF3-311D0B8D5CF7}"/>
          </ac:picMkLst>
        </pc:picChg>
        <pc:picChg chg="del">
          <ac:chgData name="James Lee" userId="0c63859d-0af0-46ae-b75a-592aa522f718" providerId="ADAL" clId="{BED79DED-B47C-4DD6-BD88-8FE0C025F959}" dt="2022-05-12T10:50:13.579" v="5308" actId="478"/>
          <ac:picMkLst>
            <pc:docMk/>
            <pc:sldMk cId="487765650" sldId="329"/>
            <ac:picMk id="11" creationId="{71796CB1-1118-49BC-916E-36CF4F450D5A}"/>
          </ac:picMkLst>
        </pc:picChg>
        <pc:picChg chg="del">
          <ac:chgData name="James Lee" userId="0c63859d-0af0-46ae-b75a-592aa522f718" providerId="ADAL" clId="{BED79DED-B47C-4DD6-BD88-8FE0C025F959}" dt="2022-05-12T10:50:14.318" v="5309" actId="478"/>
          <ac:picMkLst>
            <pc:docMk/>
            <pc:sldMk cId="487765650" sldId="329"/>
            <ac:picMk id="15" creationId="{61ECD554-9AC9-4814-BFA4-577D5CC95343}"/>
          </ac:picMkLst>
        </pc:picChg>
        <pc:picChg chg="add mod modCrop">
          <ac:chgData name="James Lee" userId="0c63859d-0af0-46ae-b75a-592aa522f718" providerId="ADAL" clId="{BED79DED-B47C-4DD6-BD88-8FE0C025F959}" dt="2022-05-12T10:56:03.262" v="5550" actId="1038"/>
          <ac:picMkLst>
            <pc:docMk/>
            <pc:sldMk cId="487765650" sldId="329"/>
            <ac:picMk id="1026" creationId="{FBFB48AE-50A1-4A65-B9DD-0F34AA19672F}"/>
          </ac:picMkLst>
        </pc:picChg>
      </pc:sldChg>
      <pc:sldChg chg="addSp delSp modSp add">
        <pc:chgData name="James Lee" userId="0c63859d-0af0-46ae-b75a-592aa522f718" providerId="ADAL" clId="{BED79DED-B47C-4DD6-BD88-8FE0C025F959}" dt="2022-05-12T11:05:17.697" v="6085" actId="14100"/>
        <pc:sldMkLst>
          <pc:docMk/>
          <pc:sldMk cId="219951260" sldId="330"/>
        </pc:sldMkLst>
        <pc:spChg chg="mod">
          <ac:chgData name="James Lee" userId="0c63859d-0af0-46ae-b75a-592aa522f718" providerId="ADAL" clId="{BED79DED-B47C-4DD6-BD88-8FE0C025F959}" dt="2022-05-12T11:02:32.898" v="5976" actId="20577"/>
          <ac:spMkLst>
            <pc:docMk/>
            <pc:sldMk cId="219951260" sldId="330"/>
            <ac:spMk id="4" creationId="{94222DD8-06D9-4687-9144-540B5DB20979}"/>
          </ac:spMkLst>
        </pc:spChg>
        <pc:spChg chg="mod">
          <ac:chgData name="James Lee" userId="0c63859d-0af0-46ae-b75a-592aa522f718" providerId="ADAL" clId="{BED79DED-B47C-4DD6-BD88-8FE0C025F959}" dt="2022-05-12T11:02:40.889" v="5985" actId="403"/>
          <ac:spMkLst>
            <pc:docMk/>
            <pc:sldMk cId="219951260" sldId="330"/>
            <ac:spMk id="8" creationId="{4AB8170F-C416-4E74-8F11-7C7791DABC23}"/>
          </ac:spMkLst>
        </pc:spChg>
        <pc:spChg chg="mod">
          <ac:chgData name="James Lee" userId="0c63859d-0af0-46ae-b75a-592aa522f718" providerId="ADAL" clId="{BED79DED-B47C-4DD6-BD88-8FE0C025F959}" dt="2022-05-12T11:03:12.699" v="5988" actId="6549"/>
          <ac:spMkLst>
            <pc:docMk/>
            <pc:sldMk cId="219951260" sldId="330"/>
            <ac:spMk id="10" creationId="{A8CF178C-433D-4FE5-BB9D-4C70DB12D27E}"/>
          </ac:spMkLst>
        </pc:spChg>
        <pc:graphicFrameChg chg="mod modGraphic">
          <ac:chgData name="James Lee" userId="0c63859d-0af0-46ae-b75a-592aa522f718" providerId="ADAL" clId="{BED79DED-B47C-4DD6-BD88-8FE0C025F959}" dt="2022-05-12T11:03:46.483" v="6082" actId="20577"/>
          <ac:graphicFrameMkLst>
            <pc:docMk/>
            <pc:sldMk cId="219951260" sldId="330"/>
            <ac:graphicFrameMk id="6" creationId="{2FA5E0DC-8393-4B0E-8D17-212140CBEE88}"/>
          </ac:graphicFrameMkLst>
        </pc:graphicFrameChg>
        <pc:picChg chg="add mod">
          <ac:chgData name="James Lee" userId="0c63859d-0af0-46ae-b75a-592aa522f718" providerId="ADAL" clId="{BED79DED-B47C-4DD6-BD88-8FE0C025F959}" dt="2022-05-12T11:05:17.697" v="6085" actId="14100"/>
          <ac:picMkLst>
            <pc:docMk/>
            <pc:sldMk cId="219951260" sldId="330"/>
            <ac:picMk id="2" creationId="{933CD23F-BC83-4CED-8892-B6043667E89C}"/>
          </ac:picMkLst>
        </pc:picChg>
        <pc:picChg chg="del">
          <ac:chgData name="James Lee" userId="0c63859d-0af0-46ae-b75a-592aa522f718" providerId="ADAL" clId="{BED79DED-B47C-4DD6-BD88-8FE0C025F959}" dt="2022-05-12T11:02:55.331" v="5986" actId="478"/>
          <ac:picMkLst>
            <pc:docMk/>
            <pc:sldMk cId="219951260" sldId="330"/>
            <ac:picMk id="3" creationId="{411A0083-3532-4DB3-842A-5EBA48D9274C}"/>
          </ac:picMkLst>
        </pc:picChg>
        <pc:picChg chg="del">
          <ac:chgData name="James Lee" userId="0c63859d-0af0-46ae-b75a-592aa522f718" providerId="ADAL" clId="{BED79DED-B47C-4DD6-BD88-8FE0C025F959}" dt="2022-05-12T11:02:55.786" v="5987" actId="478"/>
          <ac:picMkLst>
            <pc:docMk/>
            <pc:sldMk cId="219951260" sldId="330"/>
            <ac:picMk id="5" creationId="{22BCE5D9-D8A2-4002-AD9B-1949B2EDF6D3}"/>
          </ac:picMkLst>
        </pc:picChg>
      </pc:sldChg>
      <pc:sldChg chg="addSp delSp modSp add">
        <pc:chgData name="James Lee" userId="0c63859d-0af0-46ae-b75a-592aa522f718" providerId="ADAL" clId="{BED79DED-B47C-4DD6-BD88-8FE0C025F959}" dt="2022-05-12T11:01:00.898" v="5934" actId="20577"/>
        <pc:sldMkLst>
          <pc:docMk/>
          <pc:sldMk cId="2861236135" sldId="331"/>
        </pc:sldMkLst>
        <pc:spChg chg="mod">
          <ac:chgData name="James Lee" userId="0c63859d-0af0-46ae-b75a-592aa522f718" providerId="ADAL" clId="{BED79DED-B47C-4DD6-BD88-8FE0C025F959}" dt="2022-05-12T10:57:18.254" v="5730" actId="20577"/>
          <ac:spMkLst>
            <pc:docMk/>
            <pc:sldMk cId="2861236135" sldId="331"/>
            <ac:spMk id="4" creationId="{94222DD8-06D9-4687-9144-540B5DB20979}"/>
          </ac:spMkLst>
        </pc:spChg>
        <pc:spChg chg="mod">
          <ac:chgData name="James Lee" userId="0c63859d-0af0-46ae-b75a-592aa522f718" providerId="ADAL" clId="{BED79DED-B47C-4DD6-BD88-8FE0C025F959}" dt="2022-05-12T10:57:23.491" v="5735" actId="20577"/>
          <ac:spMkLst>
            <pc:docMk/>
            <pc:sldMk cId="2861236135" sldId="331"/>
            <ac:spMk id="8" creationId="{4AB8170F-C416-4E74-8F11-7C7791DABC23}"/>
          </ac:spMkLst>
        </pc:spChg>
        <pc:spChg chg="mod">
          <ac:chgData name="James Lee" userId="0c63859d-0af0-46ae-b75a-592aa522f718" providerId="ADAL" clId="{BED79DED-B47C-4DD6-BD88-8FE0C025F959}" dt="2022-05-12T11:01:00.898" v="5934" actId="20577"/>
          <ac:spMkLst>
            <pc:docMk/>
            <pc:sldMk cId="2861236135" sldId="331"/>
            <ac:spMk id="10" creationId="{A8CF178C-433D-4FE5-BB9D-4C70DB12D27E}"/>
          </ac:spMkLst>
        </pc:spChg>
        <pc:graphicFrameChg chg="mod modGraphic">
          <ac:chgData name="James Lee" userId="0c63859d-0af0-46ae-b75a-592aa522f718" providerId="ADAL" clId="{BED79DED-B47C-4DD6-BD88-8FE0C025F959}" dt="2022-05-12T11:00:45.656" v="5923" actId="20577"/>
          <ac:graphicFrameMkLst>
            <pc:docMk/>
            <pc:sldMk cId="2861236135" sldId="331"/>
            <ac:graphicFrameMk id="6" creationId="{2FA5E0DC-8393-4B0E-8D17-212140CBEE88}"/>
          </ac:graphicFrameMkLst>
        </pc:graphicFrameChg>
        <pc:picChg chg="del">
          <ac:chgData name="James Lee" userId="0c63859d-0af0-46ae-b75a-592aa522f718" providerId="ADAL" clId="{BED79DED-B47C-4DD6-BD88-8FE0C025F959}" dt="2022-05-12T10:57:19.416" v="5731" actId="478"/>
          <ac:picMkLst>
            <pc:docMk/>
            <pc:sldMk cId="2861236135" sldId="331"/>
            <ac:picMk id="2" creationId="{710FD09A-E22A-4DC2-900A-87247E46C85E}"/>
          </ac:picMkLst>
        </pc:picChg>
        <pc:picChg chg="del">
          <ac:chgData name="James Lee" userId="0c63859d-0af0-46ae-b75a-592aa522f718" providerId="ADAL" clId="{BED79DED-B47C-4DD6-BD88-8FE0C025F959}" dt="2022-05-12T10:57:19.769" v="5732" actId="478"/>
          <ac:picMkLst>
            <pc:docMk/>
            <pc:sldMk cId="2861236135" sldId="331"/>
            <ac:picMk id="3" creationId="{AE68085D-76D3-412A-B19F-E3F3E195206D}"/>
          </ac:picMkLst>
        </pc:picChg>
        <pc:picChg chg="add del mod">
          <ac:chgData name="James Lee" userId="0c63859d-0af0-46ae-b75a-592aa522f718" providerId="ADAL" clId="{BED79DED-B47C-4DD6-BD88-8FE0C025F959}" dt="2022-05-12T10:58:48.265" v="5738" actId="478"/>
          <ac:picMkLst>
            <pc:docMk/>
            <pc:sldMk cId="2861236135" sldId="331"/>
            <ac:picMk id="5" creationId="{EFA48BBD-7B1C-427F-BDE8-2B593B4B2D78}"/>
          </ac:picMkLst>
        </pc:picChg>
        <pc:picChg chg="add mod">
          <ac:chgData name="James Lee" userId="0c63859d-0af0-46ae-b75a-592aa522f718" providerId="ADAL" clId="{BED79DED-B47C-4DD6-BD88-8FE0C025F959}" dt="2022-05-12T10:59:39.081" v="5813" actId="1076"/>
          <ac:picMkLst>
            <pc:docMk/>
            <pc:sldMk cId="2861236135" sldId="331"/>
            <ac:picMk id="11" creationId="{E5F1E338-060B-4E57-AF79-37D655012EEE}"/>
          </ac:picMkLst>
        </pc:picChg>
        <pc:picChg chg="add mod">
          <ac:chgData name="James Lee" userId="0c63859d-0af0-46ae-b75a-592aa522f718" providerId="ADAL" clId="{BED79DED-B47C-4DD6-BD88-8FE0C025F959}" dt="2022-05-12T11:00:50.113" v="5925" actId="14100"/>
          <ac:picMkLst>
            <pc:docMk/>
            <pc:sldMk cId="2861236135" sldId="331"/>
            <ac:picMk id="12" creationId="{37C4BDFF-8E0C-4ED9-82F6-EF294D6727DF}"/>
          </ac:picMkLst>
        </pc:picChg>
        <pc:picChg chg="add mod">
          <ac:chgData name="James Lee" userId="0c63859d-0af0-46ae-b75a-592aa522f718" providerId="ADAL" clId="{BED79DED-B47C-4DD6-BD88-8FE0C025F959}" dt="2022-05-12T11:00:53.906" v="5927" actId="14100"/>
          <ac:picMkLst>
            <pc:docMk/>
            <pc:sldMk cId="2861236135" sldId="331"/>
            <ac:picMk id="13" creationId="{113C79DB-7D17-494F-A5A4-A735B7B15E3C}"/>
          </ac:picMkLst>
        </pc:picChg>
      </pc:sldChg>
      <pc:sldChg chg="addSp delSp modSp">
        <pc:chgData name="James Lee" userId="0c63859d-0af0-46ae-b75a-592aa522f718" providerId="ADAL" clId="{BED79DED-B47C-4DD6-BD88-8FE0C025F959}" dt="2022-05-12T12:12:48.472" v="7529" actId="14100"/>
        <pc:sldMkLst>
          <pc:docMk/>
          <pc:sldMk cId="3759970620" sldId="332"/>
        </pc:sldMkLst>
        <pc:spChg chg="mod">
          <ac:chgData name="James Lee" userId="0c63859d-0af0-46ae-b75a-592aa522f718" providerId="ADAL" clId="{BED79DED-B47C-4DD6-BD88-8FE0C025F959}" dt="2022-05-12T12:06:54.492" v="7448" actId="20577"/>
          <ac:spMkLst>
            <pc:docMk/>
            <pc:sldMk cId="3759970620" sldId="332"/>
            <ac:spMk id="4" creationId="{94222DD8-06D9-4687-9144-540B5DB20979}"/>
          </ac:spMkLst>
        </pc:spChg>
        <pc:spChg chg="mod">
          <ac:chgData name="James Lee" userId="0c63859d-0af0-46ae-b75a-592aa522f718" providerId="ADAL" clId="{BED79DED-B47C-4DD6-BD88-8FE0C025F959}" dt="2022-05-12T12:07:18.823" v="7476" actId="20577"/>
          <ac:spMkLst>
            <pc:docMk/>
            <pc:sldMk cId="3759970620" sldId="332"/>
            <ac:spMk id="10" creationId="{30E08D8B-766C-4FB2-B3DA-609EA156BF76}"/>
          </ac:spMkLst>
        </pc:spChg>
        <pc:spChg chg="mod">
          <ac:chgData name="James Lee" userId="0c63859d-0af0-46ae-b75a-592aa522f718" providerId="ADAL" clId="{BED79DED-B47C-4DD6-BD88-8FE0C025F959}" dt="2022-05-12T12:07:53.276" v="7505" actId="20577"/>
          <ac:spMkLst>
            <pc:docMk/>
            <pc:sldMk cId="3759970620" sldId="332"/>
            <ac:spMk id="12" creationId="{B2738108-A5DB-4AEE-BC4B-FBFEF02F06FA}"/>
          </ac:spMkLst>
        </pc:spChg>
        <pc:graphicFrameChg chg="mod">
          <ac:chgData name="James Lee" userId="0c63859d-0af0-46ae-b75a-592aa522f718" providerId="ADAL" clId="{BED79DED-B47C-4DD6-BD88-8FE0C025F959}" dt="2022-05-12T12:12:43.090" v="7527" actId="798"/>
          <ac:graphicFrameMkLst>
            <pc:docMk/>
            <pc:sldMk cId="3759970620" sldId="332"/>
            <ac:graphicFrameMk id="13" creationId="{6FB67315-91BB-4720-807D-812978E0931B}"/>
          </ac:graphicFrameMkLst>
        </pc:graphicFrameChg>
        <pc:picChg chg="del">
          <ac:chgData name="James Lee" userId="0c63859d-0af0-46ae-b75a-592aa522f718" providerId="ADAL" clId="{BED79DED-B47C-4DD6-BD88-8FE0C025F959}" dt="2022-05-12T12:06:55.591" v="7449" actId="478"/>
          <ac:picMkLst>
            <pc:docMk/>
            <pc:sldMk cId="3759970620" sldId="332"/>
            <ac:picMk id="2" creationId="{28CBC4E5-044E-49FA-B6E2-B4671FAC732B}"/>
          </ac:picMkLst>
        </pc:picChg>
        <pc:picChg chg="del">
          <ac:chgData name="James Lee" userId="0c63859d-0af0-46ae-b75a-592aa522f718" providerId="ADAL" clId="{BED79DED-B47C-4DD6-BD88-8FE0C025F959}" dt="2022-05-12T12:06:55.989" v="7450" actId="478"/>
          <ac:picMkLst>
            <pc:docMk/>
            <pc:sldMk cId="3759970620" sldId="332"/>
            <ac:picMk id="5" creationId="{74157BA4-F934-4D8A-B10B-D7985A8B169F}"/>
          </ac:picMkLst>
        </pc:picChg>
        <pc:picChg chg="del">
          <ac:chgData name="James Lee" userId="0c63859d-0af0-46ae-b75a-592aa522f718" providerId="ADAL" clId="{BED79DED-B47C-4DD6-BD88-8FE0C025F959}" dt="2022-05-12T12:06:57.061" v="7452" actId="478"/>
          <ac:picMkLst>
            <pc:docMk/>
            <pc:sldMk cId="3759970620" sldId="332"/>
            <ac:picMk id="6" creationId="{97B30EDB-FA54-4F77-AB5C-1B9FF070EC1C}"/>
          </ac:picMkLst>
        </pc:picChg>
        <pc:picChg chg="del">
          <ac:chgData name="James Lee" userId="0c63859d-0af0-46ae-b75a-592aa522f718" providerId="ADAL" clId="{BED79DED-B47C-4DD6-BD88-8FE0C025F959}" dt="2022-05-12T12:06:56.591" v="7451" actId="478"/>
          <ac:picMkLst>
            <pc:docMk/>
            <pc:sldMk cId="3759970620" sldId="332"/>
            <ac:picMk id="7" creationId="{852953A8-2D26-4156-A46E-D78E1B3B0563}"/>
          </ac:picMkLst>
        </pc:picChg>
        <pc:picChg chg="add mod">
          <ac:chgData name="James Lee" userId="0c63859d-0af0-46ae-b75a-592aa522f718" providerId="ADAL" clId="{BED79DED-B47C-4DD6-BD88-8FE0C025F959}" dt="2022-05-12T12:12:40.477" v="7526" actId="14100"/>
          <ac:picMkLst>
            <pc:docMk/>
            <pc:sldMk cId="3759970620" sldId="332"/>
            <ac:picMk id="14" creationId="{57D6F501-0674-4BFF-8448-5A632E52AB6A}"/>
          </ac:picMkLst>
        </pc:picChg>
        <pc:picChg chg="add mod">
          <ac:chgData name="James Lee" userId="0c63859d-0af0-46ae-b75a-592aa522f718" providerId="ADAL" clId="{BED79DED-B47C-4DD6-BD88-8FE0C025F959}" dt="2022-05-12T12:12:48.472" v="7529" actId="14100"/>
          <ac:picMkLst>
            <pc:docMk/>
            <pc:sldMk cId="3759970620" sldId="332"/>
            <ac:picMk id="15" creationId="{F894BDE0-47E8-46B0-9D8E-0ADDAAA7489F}"/>
          </ac:picMkLst>
        </pc:picChg>
      </pc:sldChg>
      <pc:sldChg chg="modSp add">
        <pc:chgData name="James Lee" userId="0c63859d-0af0-46ae-b75a-592aa522f718" providerId="ADAL" clId="{BED79DED-B47C-4DD6-BD88-8FE0C025F959}" dt="2022-05-12T09:25:44.180" v="2790" actId="20577"/>
        <pc:sldMkLst>
          <pc:docMk/>
          <pc:sldMk cId="1879114635" sldId="334"/>
        </pc:sldMkLst>
        <pc:spChg chg="mod">
          <ac:chgData name="James Lee" userId="0c63859d-0af0-46ae-b75a-592aa522f718" providerId="ADAL" clId="{BED79DED-B47C-4DD6-BD88-8FE0C025F959}" dt="2022-05-12T08:53:33.145" v="667" actId="20577"/>
          <ac:spMkLst>
            <pc:docMk/>
            <pc:sldMk cId="1879114635" sldId="334"/>
            <ac:spMk id="4" creationId="{94222DD8-06D9-4687-9144-540B5DB20979}"/>
          </ac:spMkLst>
        </pc:spChg>
        <pc:spChg chg="mod">
          <ac:chgData name="James Lee" userId="0c63859d-0af0-46ae-b75a-592aa522f718" providerId="ADAL" clId="{BED79DED-B47C-4DD6-BD88-8FE0C025F959}" dt="2022-05-12T09:01:33.276" v="881" actId="20577"/>
          <ac:spMkLst>
            <pc:docMk/>
            <pc:sldMk cId="1879114635" sldId="334"/>
            <ac:spMk id="7" creationId="{E1FE44D5-78C2-440E-B852-4A7FCC7516B7}"/>
          </ac:spMkLst>
        </pc:spChg>
        <pc:spChg chg="mod">
          <ac:chgData name="James Lee" userId="0c63859d-0af0-46ae-b75a-592aa522f718" providerId="ADAL" clId="{BED79DED-B47C-4DD6-BD88-8FE0C025F959}" dt="2022-05-12T08:59:40.549" v="789" actId="20577"/>
          <ac:spMkLst>
            <pc:docMk/>
            <pc:sldMk cId="1879114635" sldId="334"/>
            <ac:spMk id="9" creationId="{637368A5-8681-45DA-AA7F-0A76F2BDE735}"/>
          </ac:spMkLst>
        </pc:spChg>
        <pc:graphicFrameChg chg="mod modGraphic">
          <ac:chgData name="James Lee" userId="0c63859d-0af0-46ae-b75a-592aa522f718" providerId="ADAL" clId="{BED79DED-B47C-4DD6-BD88-8FE0C025F959}" dt="2022-05-12T09:25:44.180" v="2790" actId="20577"/>
          <ac:graphicFrameMkLst>
            <pc:docMk/>
            <pc:sldMk cId="1879114635" sldId="334"/>
            <ac:graphicFrameMk id="6" creationId="{8EFB2F71-9452-4AAF-8F58-F10608C1107A}"/>
          </ac:graphicFrameMkLst>
        </pc:graphicFrameChg>
      </pc:sldChg>
      <pc:sldChg chg="addSp modSp add">
        <pc:chgData name="James Lee" userId="0c63859d-0af0-46ae-b75a-592aa522f718" providerId="ADAL" clId="{BED79DED-B47C-4DD6-BD88-8FE0C025F959}" dt="2022-05-12T09:12:25.101" v="1721" actId="1076"/>
        <pc:sldMkLst>
          <pc:docMk/>
          <pc:sldMk cId="891718908" sldId="335"/>
        </pc:sldMkLst>
        <pc:spChg chg="mod">
          <ac:chgData name="James Lee" userId="0c63859d-0af0-46ae-b75a-592aa522f718" providerId="ADAL" clId="{BED79DED-B47C-4DD6-BD88-8FE0C025F959}" dt="2022-05-12T09:00:49.272" v="861" actId="20577"/>
          <ac:spMkLst>
            <pc:docMk/>
            <pc:sldMk cId="891718908" sldId="335"/>
            <ac:spMk id="2" creationId="{CD83C9F0-5649-4B5E-9E36-E84F60CCCB0B}"/>
          </ac:spMkLst>
        </pc:spChg>
        <pc:spChg chg="add mod">
          <ac:chgData name="James Lee" userId="0c63859d-0af0-46ae-b75a-592aa522f718" providerId="ADAL" clId="{BED79DED-B47C-4DD6-BD88-8FE0C025F959}" dt="2022-05-12T09:09:28.226" v="1611" actId="207"/>
          <ac:spMkLst>
            <pc:docMk/>
            <pc:sldMk cId="891718908" sldId="335"/>
            <ac:spMk id="3" creationId="{03296471-2346-4775-AD31-F2A0272C86DC}"/>
          </ac:spMkLst>
        </pc:spChg>
        <pc:spChg chg="mod">
          <ac:chgData name="James Lee" userId="0c63859d-0af0-46ae-b75a-592aa522f718" providerId="ADAL" clId="{BED79DED-B47C-4DD6-BD88-8FE0C025F959}" dt="2022-05-12T08:54:47.476" v="737" actId="20577"/>
          <ac:spMkLst>
            <pc:docMk/>
            <pc:sldMk cId="891718908" sldId="335"/>
            <ac:spMk id="4" creationId="{94222DD8-06D9-4687-9144-540B5DB20979}"/>
          </ac:spMkLst>
        </pc:spChg>
        <pc:spChg chg="mod">
          <ac:chgData name="James Lee" userId="0c63859d-0af0-46ae-b75a-592aa522f718" providerId="ADAL" clId="{BED79DED-B47C-4DD6-BD88-8FE0C025F959}" dt="2022-05-12T09:02:30.062" v="939" actId="20577"/>
          <ac:spMkLst>
            <pc:docMk/>
            <pc:sldMk cId="891718908" sldId="335"/>
            <ac:spMk id="7" creationId="{03868EF9-9F35-4DC7-989B-E4C119E48D8E}"/>
          </ac:spMkLst>
        </pc:spChg>
        <pc:spChg chg="add mod">
          <ac:chgData name="James Lee" userId="0c63859d-0af0-46ae-b75a-592aa522f718" providerId="ADAL" clId="{BED79DED-B47C-4DD6-BD88-8FE0C025F959}" dt="2022-05-12T09:09:33.613" v="1613" actId="1076"/>
          <ac:spMkLst>
            <pc:docMk/>
            <pc:sldMk cId="891718908" sldId="335"/>
            <ac:spMk id="9" creationId="{D7D04F04-A0CB-4F3D-B410-86839BA0614D}"/>
          </ac:spMkLst>
        </pc:spChg>
        <pc:spChg chg="add mod">
          <ac:chgData name="James Lee" userId="0c63859d-0af0-46ae-b75a-592aa522f718" providerId="ADAL" clId="{BED79DED-B47C-4DD6-BD88-8FE0C025F959}" dt="2022-05-12T09:10:45.354" v="1642" actId="1076"/>
          <ac:spMkLst>
            <pc:docMk/>
            <pc:sldMk cId="891718908" sldId="335"/>
            <ac:spMk id="10" creationId="{1E2B751E-E97D-4767-8FB5-5DEA1D47EC16}"/>
          </ac:spMkLst>
        </pc:spChg>
        <pc:spChg chg="add mod">
          <ac:chgData name="James Lee" userId="0c63859d-0af0-46ae-b75a-592aa522f718" providerId="ADAL" clId="{BED79DED-B47C-4DD6-BD88-8FE0C025F959}" dt="2022-05-12T09:10:45.354" v="1642" actId="1076"/>
          <ac:spMkLst>
            <pc:docMk/>
            <pc:sldMk cId="891718908" sldId="335"/>
            <ac:spMk id="11" creationId="{40292AD4-B8AB-47FA-A840-D6266B53214F}"/>
          </ac:spMkLst>
        </pc:spChg>
        <pc:spChg chg="add mod">
          <ac:chgData name="James Lee" userId="0c63859d-0af0-46ae-b75a-592aa522f718" providerId="ADAL" clId="{BED79DED-B47C-4DD6-BD88-8FE0C025F959}" dt="2022-05-12T09:12:21.265" v="1719" actId="1076"/>
          <ac:spMkLst>
            <pc:docMk/>
            <pc:sldMk cId="891718908" sldId="335"/>
            <ac:spMk id="12" creationId="{06B16A56-91DE-4208-97DD-DB89FE5D2F79}"/>
          </ac:spMkLst>
        </pc:spChg>
        <pc:spChg chg="add mod">
          <ac:chgData name="James Lee" userId="0c63859d-0af0-46ae-b75a-592aa522f718" providerId="ADAL" clId="{BED79DED-B47C-4DD6-BD88-8FE0C025F959}" dt="2022-05-12T09:12:25.101" v="1721" actId="1076"/>
          <ac:spMkLst>
            <pc:docMk/>
            <pc:sldMk cId="891718908" sldId="335"/>
            <ac:spMk id="13" creationId="{6E812BAD-35EF-4DD3-9A19-DB3A9BDAF29F}"/>
          </ac:spMkLst>
        </pc:spChg>
        <pc:graphicFrameChg chg="mod modGraphic">
          <ac:chgData name="James Lee" userId="0c63859d-0af0-46ae-b75a-592aa522f718" providerId="ADAL" clId="{BED79DED-B47C-4DD6-BD88-8FE0C025F959}" dt="2022-05-12T09:12:12.722" v="1717" actId="6549"/>
          <ac:graphicFrameMkLst>
            <pc:docMk/>
            <pc:sldMk cId="891718908" sldId="335"/>
            <ac:graphicFrameMk id="5" creationId="{30D05BC6-C927-41D8-8814-D2CBD02A666C}"/>
          </ac:graphicFrameMkLst>
        </pc:graphicFrameChg>
      </pc:sldChg>
      <pc:sldChg chg="addSp delSp modSp add">
        <pc:chgData name="James Lee" userId="0c63859d-0af0-46ae-b75a-592aa522f718" providerId="ADAL" clId="{BED79DED-B47C-4DD6-BD88-8FE0C025F959}" dt="2022-05-12T10:08:30.534" v="4184" actId="1076"/>
        <pc:sldMkLst>
          <pc:docMk/>
          <pc:sldMk cId="3544732409" sldId="336"/>
        </pc:sldMkLst>
        <pc:spChg chg="mod">
          <ac:chgData name="James Lee" userId="0c63859d-0af0-46ae-b75a-592aa522f718" providerId="ADAL" clId="{BED79DED-B47C-4DD6-BD88-8FE0C025F959}" dt="2022-05-12T09:41:45.864" v="3504" actId="20577"/>
          <ac:spMkLst>
            <pc:docMk/>
            <pc:sldMk cId="3544732409" sldId="336"/>
            <ac:spMk id="2" creationId="{CD83C9F0-5649-4B5E-9E36-E84F60CCCB0B}"/>
          </ac:spMkLst>
        </pc:spChg>
        <pc:spChg chg="mod">
          <ac:chgData name="James Lee" userId="0c63859d-0af0-46ae-b75a-592aa522f718" providerId="ADAL" clId="{BED79DED-B47C-4DD6-BD88-8FE0C025F959}" dt="2022-05-12T10:08:18.549" v="4181" actId="120"/>
          <ac:spMkLst>
            <pc:docMk/>
            <pc:sldMk cId="3544732409" sldId="336"/>
            <ac:spMk id="4" creationId="{94222DD8-06D9-4687-9144-540B5DB20979}"/>
          </ac:spMkLst>
        </pc:spChg>
        <pc:spChg chg="mod">
          <ac:chgData name="James Lee" userId="0c63859d-0af0-46ae-b75a-592aa522f718" providerId="ADAL" clId="{BED79DED-B47C-4DD6-BD88-8FE0C025F959}" dt="2022-05-12T09:41:50.430" v="3507" actId="404"/>
          <ac:spMkLst>
            <pc:docMk/>
            <pc:sldMk cId="3544732409" sldId="336"/>
            <ac:spMk id="7" creationId="{03868EF9-9F35-4DC7-989B-E4C119E48D8E}"/>
          </ac:spMkLst>
        </pc:spChg>
        <pc:graphicFrameChg chg="mod">
          <ac:chgData name="James Lee" userId="0c63859d-0af0-46ae-b75a-592aa522f718" providerId="ADAL" clId="{BED79DED-B47C-4DD6-BD88-8FE0C025F959}" dt="2022-05-12T10:07:21.724" v="4168" actId="798"/>
          <ac:graphicFrameMkLst>
            <pc:docMk/>
            <pc:sldMk cId="3544732409" sldId="336"/>
            <ac:graphicFrameMk id="5" creationId="{30D05BC6-C927-41D8-8814-D2CBD02A666C}"/>
          </ac:graphicFrameMkLst>
        </pc:graphicFrameChg>
        <pc:picChg chg="add del mod modCrop">
          <ac:chgData name="James Lee" userId="0c63859d-0af0-46ae-b75a-592aa522f718" providerId="ADAL" clId="{BED79DED-B47C-4DD6-BD88-8FE0C025F959}" dt="2022-05-12T10:06:57.849" v="4166" actId="478"/>
          <ac:picMkLst>
            <pc:docMk/>
            <pc:sldMk cId="3544732409" sldId="336"/>
            <ac:picMk id="3" creationId="{40971179-D084-429B-B18E-F7A24E922438}"/>
          </ac:picMkLst>
        </pc:picChg>
        <pc:picChg chg="add del mod modCrop">
          <ac:chgData name="James Lee" userId="0c63859d-0af0-46ae-b75a-592aa522f718" providerId="ADAL" clId="{BED79DED-B47C-4DD6-BD88-8FE0C025F959}" dt="2022-05-12T10:06:54.868" v="4165" actId="478"/>
          <ac:picMkLst>
            <pc:docMk/>
            <pc:sldMk cId="3544732409" sldId="336"/>
            <ac:picMk id="9" creationId="{A43B38E6-EC52-44D4-9202-2DEFD0706B83}"/>
          </ac:picMkLst>
        </pc:picChg>
        <pc:picChg chg="add mod modCrop">
          <ac:chgData name="James Lee" userId="0c63859d-0af0-46ae-b75a-592aa522f718" providerId="ADAL" clId="{BED79DED-B47C-4DD6-BD88-8FE0C025F959}" dt="2022-05-12T10:08:16.416" v="4180" actId="14100"/>
          <ac:picMkLst>
            <pc:docMk/>
            <pc:sldMk cId="3544732409" sldId="336"/>
            <ac:picMk id="10" creationId="{FE346501-BFD0-4D07-AF06-CABAA75CB6F7}"/>
          </ac:picMkLst>
        </pc:picChg>
        <pc:picChg chg="add mod modCrop">
          <ac:chgData name="James Lee" userId="0c63859d-0af0-46ae-b75a-592aa522f718" providerId="ADAL" clId="{BED79DED-B47C-4DD6-BD88-8FE0C025F959}" dt="2022-05-12T10:07:56.020" v="4175" actId="1076"/>
          <ac:picMkLst>
            <pc:docMk/>
            <pc:sldMk cId="3544732409" sldId="336"/>
            <ac:picMk id="11" creationId="{ACFD08C5-D2E6-4D2B-8A69-AD65FC4B84A0}"/>
          </ac:picMkLst>
        </pc:picChg>
        <pc:picChg chg="add mod modCrop">
          <ac:chgData name="James Lee" userId="0c63859d-0af0-46ae-b75a-592aa522f718" providerId="ADAL" clId="{BED79DED-B47C-4DD6-BD88-8FE0C025F959}" dt="2022-05-12T10:08:30.534" v="4184" actId="1076"/>
          <ac:picMkLst>
            <pc:docMk/>
            <pc:sldMk cId="3544732409" sldId="336"/>
            <ac:picMk id="12" creationId="{671CC55F-ED72-4AD8-970B-BCA018AF76B3}"/>
          </ac:picMkLst>
        </pc:picChg>
      </pc:sldChg>
      <pc:sldChg chg="addSp modSp add">
        <pc:chgData name="James Lee" userId="0c63859d-0af0-46ae-b75a-592aa522f718" providerId="ADAL" clId="{BED79DED-B47C-4DD6-BD88-8FE0C025F959}" dt="2022-05-12T10:10:26.091" v="4219" actId="14100"/>
        <pc:sldMkLst>
          <pc:docMk/>
          <pc:sldMk cId="4017241396" sldId="337"/>
        </pc:sldMkLst>
        <pc:spChg chg="mod">
          <ac:chgData name="James Lee" userId="0c63859d-0af0-46ae-b75a-592aa522f718" providerId="ADAL" clId="{BED79DED-B47C-4DD6-BD88-8FE0C025F959}" dt="2022-05-12T09:42:21.623" v="3542" actId="20577"/>
          <ac:spMkLst>
            <pc:docMk/>
            <pc:sldMk cId="4017241396" sldId="337"/>
            <ac:spMk id="2" creationId="{CD83C9F0-5649-4B5E-9E36-E84F60CCCB0B}"/>
          </ac:spMkLst>
        </pc:spChg>
        <pc:spChg chg="mod">
          <ac:chgData name="James Lee" userId="0c63859d-0af0-46ae-b75a-592aa522f718" providerId="ADAL" clId="{BED79DED-B47C-4DD6-BD88-8FE0C025F959}" dt="2022-05-12T09:42:02.626" v="3523" actId="20577"/>
          <ac:spMkLst>
            <pc:docMk/>
            <pc:sldMk cId="4017241396" sldId="337"/>
            <ac:spMk id="4" creationId="{94222DD8-06D9-4687-9144-540B5DB20979}"/>
          </ac:spMkLst>
        </pc:spChg>
        <pc:spChg chg="mod">
          <ac:chgData name="James Lee" userId="0c63859d-0af0-46ae-b75a-592aa522f718" providerId="ADAL" clId="{BED79DED-B47C-4DD6-BD88-8FE0C025F959}" dt="2022-05-12T09:42:35.114" v="3556" actId="20577"/>
          <ac:spMkLst>
            <pc:docMk/>
            <pc:sldMk cId="4017241396" sldId="337"/>
            <ac:spMk id="7" creationId="{03868EF9-9F35-4DC7-989B-E4C119E48D8E}"/>
          </ac:spMkLst>
        </pc:spChg>
        <pc:graphicFrameChg chg="mod modGraphic">
          <ac:chgData name="James Lee" userId="0c63859d-0af0-46ae-b75a-592aa522f718" providerId="ADAL" clId="{BED79DED-B47C-4DD6-BD88-8FE0C025F959}" dt="2022-05-12T10:08:43.956" v="4187" actId="6549"/>
          <ac:graphicFrameMkLst>
            <pc:docMk/>
            <pc:sldMk cId="4017241396" sldId="337"/>
            <ac:graphicFrameMk id="5" creationId="{30D05BC6-C927-41D8-8814-D2CBD02A666C}"/>
          </ac:graphicFrameMkLst>
        </pc:graphicFrameChg>
        <pc:picChg chg="add mod">
          <ac:chgData name="James Lee" userId="0c63859d-0af0-46ae-b75a-592aa522f718" providerId="ADAL" clId="{BED79DED-B47C-4DD6-BD88-8FE0C025F959}" dt="2022-05-12T10:09:10.419" v="4189" actId="1076"/>
          <ac:picMkLst>
            <pc:docMk/>
            <pc:sldMk cId="4017241396" sldId="337"/>
            <ac:picMk id="3" creationId="{D27F6E3A-2FE6-4755-A951-C556BA1DDCD8}"/>
          </ac:picMkLst>
        </pc:picChg>
        <pc:picChg chg="add mod">
          <ac:chgData name="James Lee" userId="0c63859d-0af0-46ae-b75a-592aa522f718" providerId="ADAL" clId="{BED79DED-B47C-4DD6-BD88-8FE0C025F959}" dt="2022-05-12T10:09:58.318" v="4214" actId="14100"/>
          <ac:picMkLst>
            <pc:docMk/>
            <pc:sldMk cId="4017241396" sldId="337"/>
            <ac:picMk id="9" creationId="{233EA27F-0E93-4D09-9A24-21446AFB45DA}"/>
          </ac:picMkLst>
        </pc:picChg>
        <pc:picChg chg="add mod">
          <ac:chgData name="James Lee" userId="0c63859d-0af0-46ae-b75a-592aa522f718" providerId="ADAL" clId="{BED79DED-B47C-4DD6-BD88-8FE0C025F959}" dt="2022-05-12T10:09:49.411" v="4200" actId="1037"/>
          <ac:picMkLst>
            <pc:docMk/>
            <pc:sldMk cId="4017241396" sldId="337"/>
            <ac:picMk id="10" creationId="{2B3686D7-DCEE-4C73-8478-5FE140DD74E8}"/>
          </ac:picMkLst>
        </pc:picChg>
        <pc:picChg chg="add mod">
          <ac:chgData name="James Lee" userId="0c63859d-0af0-46ae-b75a-592aa522f718" providerId="ADAL" clId="{BED79DED-B47C-4DD6-BD88-8FE0C025F959}" dt="2022-05-12T10:10:26.091" v="4219" actId="14100"/>
          <ac:picMkLst>
            <pc:docMk/>
            <pc:sldMk cId="4017241396" sldId="337"/>
            <ac:picMk id="11" creationId="{972DD0B9-A727-4105-B93D-58D79D017617}"/>
          </ac:picMkLst>
        </pc:picChg>
      </pc:sldChg>
      <pc:sldChg chg="addSp delSp modSp add">
        <pc:chgData name="James Lee" userId="0c63859d-0af0-46ae-b75a-592aa522f718" providerId="ADAL" clId="{BED79DED-B47C-4DD6-BD88-8FE0C025F959}" dt="2022-05-12T10:42:59.430" v="5299" actId="14100"/>
        <pc:sldMkLst>
          <pc:docMk/>
          <pc:sldMk cId="426813637" sldId="338"/>
        </pc:sldMkLst>
        <pc:spChg chg="mod">
          <ac:chgData name="James Lee" userId="0c63859d-0af0-46ae-b75a-592aa522f718" providerId="ADAL" clId="{BED79DED-B47C-4DD6-BD88-8FE0C025F959}" dt="2022-05-12T10:42:35.609" v="5282" actId="20577"/>
          <ac:spMkLst>
            <pc:docMk/>
            <pc:sldMk cId="426813637" sldId="338"/>
            <ac:spMk id="4" creationId="{53FA39E9-61C6-4AAE-9707-D8433BE46AD7}"/>
          </ac:spMkLst>
        </pc:spChg>
        <pc:spChg chg="mod">
          <ac:chgData name="James Lee" userId="0c63859d-0af0-46ae-b75a-592aa522f718" providerId="ADAL" clId="{BED79DED-B47C-4DD6-BD88-8FE0C025F959}" dt="2022-05-12T10:42:59.430" v="5299" actId="14100"/>
          <ac:spMkLst>
            <pc:docMk/>
            <pc:sldMk cId="426813637" sldId="338"/>
            <ac:spMk id="7" creationId="{8E32F482-CA9A-4E7F-B835-7EBA3BACC0C5}"/>
          </ac:spMkLst>
        </pc:spChg>
        <pc:grpChg chg="del">
          <ac:chgData name="James Lee" userId="0c63859d-0af0-46ae-b75a-592aa522f718" providerId="ADAL" clId="{BED79DED-B47C-4DD6-BD88-8FE0C025F959}" dt="2022-05-12T10:42:36.892" v="5283" actId="478"/>
          <ac:grpSpMkLst>
            <pc:docMk/>
            <pc:sldMk cId="426813637" sldId="338"/>
            <ac:grpSpMk id="5" creationId="{DD490D35-C140-4367-B221-7FF339D340B5}"/>
          </ac:grpSpMkLst>
        </pc:grpChg>
        <pc:picChg chg="add mod">
          <ac:chgData name="James Lee" userId="0c63859d-0af0-46ae-b75a-592aa522f718" providerId="ADAL" clId="{BED79DED-B47C-4DD6-BD88-8FE0C025F959}" dt="2022-05-12T10:42:55.231" v="5298" actId="14100"/>
          <ac:picMkLst>
            <pc:docMk/>
            <pc:sldMk cId="426813637" sldId="338"/>
            <ac:picMk id="10" creationId="{8B06BF43-A864-42B5-BE68-407F6EDB0A2F}"/>
          </ac:picMkLst>
        </pc:picChg>
      </pc:sldChg>
      <pc:sldChg chg="addSp delSp modSp add ord">
        <pc:chgData name="James Lee" userId="0c63859d-0af0-46ae-b75a-592aa522f718" providerId="ADAL" clId="{BED79DED-B47C-4DD6-BD88-8FE0C025F959}" dt="2022-05-12T11:30:59.878" v="6393"/>
        <pc:sldMkLst>
          <pc:docMk/>
          <pc:sldMk cId="3751761138" sldId="339"/>
        </pc:sldMkLst>
        <pc:spChg chg="mod">
          <ac:chgData name="James Lee" userId="0c63859d-0af0-46ae-b75a-592aa522f718" providerId="ADAL" clId="{BED79DED-B47C-4DD6-BD88-8FE0C025F959}" dt="2022-05-12T11:28:30.117" v="6380" actId="6549"/>
          <ac:spMkLst>
            <pc:docMk/>
            <pc:sldMk cId="3751761138" sldId="339"/>
            <ac:spMk id="4" creationId="{94222DD8-06D9-4687-9144-540B5DB20979}"/>
          </ac:spMkLst>
        </pc:spChg>
        <pc:spChg chg="del">
          <ac:chgData name="James Lee" userId="0c63859d-0af0-46ae-b75a-592aa522f718" providerId="ADAL" clId="{BED79DED-B47C-4DD6-BD88-8FE0C025F959}" dt="2022-05-12T11:28:33.478" v="6381" actId="478"/>
          <ac:spMkLst>
            <pc:docMk/>
            <pc:sldMk cId="3751761138" sldId="339"/>
            <ac:spMk id="5" creationId="{01D5AE4A-E519-4F1E-9C3E-EAB7769D14B1}"/>
          </ac:spMkLst>
        </pc:spChg>
        <pc:graphicFrameChg chg="mod">
          <ac:chgData name="James Lee" userId="0c63859d-0af0-46ae-b75a-592aa522f718" providerId="ADAL" clId="{BED79DED-B47C-4DD6-BD88-8FE0C025F959}" dt="2022-05-12T11:29:38.532" v="6390" actId="798"/>
          <ac:graphicFrameMkLst>
            <pc:docMk/>
            <pc:sldMk cId="3751761138" sldId="339"/>
            <ac:graphicFrameMk id="6" creationId="{2FA5E0DC-8393-4B0E-8D17-212140CBEE88}"/>
          </ac:graphicFrameMkLst>
        </pc:graphicFrameChg>
        <pc:picChg chg="add mod">
          <ac:chgData name="James Lee" userId="0c63859d-0af0-46ae-b75a-592aa522f718" providerId="ADAL" clId="{BED79DED-B47C-4DD6-BD88-8FE0C025F959}" dt="2022-05-12T11:29:18.813" v="6389" actId="14100"/>
          <ac:picMkLst>
            <pc:docMk/>
            <pc:sldMk cId="3751761138" sldId="339"/>
            <ac:picMk id="2" creationId="{7C08CBDB-D7A0-4E4B-BD28-C768F89C612F}"/>
          </ac:picMkLst>
        </pc:picChg>
        <pc:picChg chg="add mod">
          <ac:chgData name="James Lee" userId="0c63859d-0af0-46ae-b75a-592aa522f718" providerId="ADAL" clId="{BED79DED-B47C-4DD6-BD88-8FE0C025F959}" dt="2022-05-12T11:29:40.931" v="6392" actId="1076"/>
          <ac:picMkLst>
            <pc:docMk/>
            <pc:sldMk cId="3751761138" sldId="339"/>
            <ac:picMk id="3" creationId="{98B7D829-73A8-43C6-B512-1AB3FE36EF77}"/>
          </ac:picMkLst>
        </pc:picChg>
        <pc:picChg chg="del">
          <ac:chgData name="James Lee" userId="0c63859d-0af0-46ae-b75a-592aa522f718" providerId="ADAL" clId="{BED79DED-B47C-4DD6-BD88-8FE0C025F959}" dt="2022-05-12T11:28:35.736" v="6385" actId="478"/>
          <ac:picMkLst>
            <pc:docMk/>
            <pc:sldMk cId="3751761138" sldId="339"/>
            <ac:picMk id="11" creationId="{455273B3-3DD1-4AA6-8A05-BD008A367840}"/>
          </ac:picMkLst>
        </pc:picChg>
        <pc:picChg chg="del">
          <ac:chgData name="James Lee" userId="0c63859d-0af0-46ae-b75a-592aa522f718" providerId="ADAL" clId="{BED79DED-B47C-4DD6-BD88-8FE0C025F959}" dt="2022-05-12T11:28:34.042" v="6382" actId="478"/>
          <ac:picMkLst>
            <pc:docMk/>
            <pc:sldMk cId="3751761138" sldId="339"/>
            <ac:picMk id="12" creationId="{835D5C81-B95B-4A1C-9031-6ACD676DEFF9}"/>
          </ac:picMkLst>
        </pc:picChg>
        <pc:picChg chg="del">
          <ac:chgData name="James Lee" userId="0c63859d-0af0-46ae-b75a-592aa522f718" providerId="ADAL" clId="{BED79DED-B47C-4DD6-BD88-8FE0C025F959}" dt="2022-05-12T11:28:35.292" v="6384" actId="478"/>
          <ac:picMkLst>
            <pc:docMk/>
            <pc:sldMk cId="3751761138" sldId="339"/>
            <ac:picMk id="13" creationId="{B3F651D4-7882-4A7E-B42F-5AE7CAAFD4D1}"/>
          </ac:picMkLst>
        </pc:picChg>
        <pc:picChg chg="del">
          <ac:chgData name="James Lee" userId="0c63859d-0af0-46ae-b75a-592aa522f718" providerId="ADAL" clId="{BED79DED-B47C-4DD6-BD88-8FE0C025F959}" dt="2022-05-12T11:28:34.510" v="6383" actId="478"/>
          <ac:picMkLst>
            <pc:docMk/>
            <pc:sldMk cId="3751761138" sldId="339"/>
            <ac:picMk id="14" creationId="{801B767A-DF70-44DE-97E4-5055C5297F31}"/>
          </ac:picMkLst>
        </pc:picChg>
      </pc:sldChg>
      <pc:sldChg chg="addSp delSp modSp add">
        <pc:chgData name="James Lee" userId="0c63859d-0af0-46ae-b75a-592aa522f718" providerId="ADAL" clId="{BED79DED-B47C-4DD6-BD88-8FE0C025F959}" dt="2022-05-17T08:54:51.471" v="12068" actId="20577"/>
        <pc:sldMkLst>
          <pc:docMk/>
          <pc:sldMk cId="2445320005" sldId="340"/>
        </pc:sldMkLst>
        <pc:spChg chg="mod">
          <ac:chgData name="James Lee" userId="0c63859d-0af0-46ae-b75a-592aa522f718" providerId="ADAL" clId="{BED79DED-B47C-4DD6-BD88-8FE0C025F959}" dt="2022-05-12T11:50:52.744" v="6850" actId="20577"/>
          <ac:spMkLst>
            <pc:docMk/>
            <pc:sldMk cId="2445320005" sldId="340"/>
            <ac:spMk id="4" creationId="{94222DD8-06D9-4687-9144-540B5DB20979}"/>
          </ac:spMkLst>
        </pc:spChg>
        <pc:spChg chg="mod">
          <ac:chgData name="James Lee" userId="0c63859d-0af0-46ae-b75a-592aa522f718" providerId="ADAL" clId="{BED79DED-B47C-4DD6-BD88-8FE0C025F959}" dt="2022-05-12T11:51:07.007" v="6870" actId="20577"/>
          <ac:spMkLst>
            <pc:docMk/>
            <pc:sldMk cId="2445320005" sldId="340"/>
            <ac:spMk id="7" creationId="{03868EF9-9F35-4DC7-989B-E4C119E48D8E}"/>
          </ac:spMkLst>
        </pc:spChg>
        <pc:graphicFrameChg chg="mod modGraphic">
          <ac:chgData name="James Lee" userId="0c63859d-0af0-46ae-b75a-592aa522f718" providerId="ADAL" clId="{BED79DED-B47C-4DD6-BD88-8FE0C025F959}" dt="2022-05-17T08:54:51.471" v="12068" actId="20577"/>
          <ac:graphicFrameMkLst>
            <pc:docMk/>
            <pc:sldMk cId="2445320005" sldId="340"/>
            <ac:graphicFrameMk id="5" creationId="{30D05BC6-C927-41D8-8814-D2CBD02A666C}"/>
          </ac:graphicFrameMkLst>
        </pc:graphicFrameChg>
        <pc:picChg chg="add del mod">
          <ac:chgData name="James Lee" userId="0c63859d-0af0-46ae-b75a-592aa522f718" providerId="ADAL" clId="{BED79DED-B47C-4DD6-BD88-8FE0C025F959}" dt="2022-05-12T12:06:11.764" v="7424" actId="478"/>
          <ac:picMkLst>
            <pc:docMk/>
            <pc:sldMk cId="2445320005" sldId="340"/>
            <ac:picMk id="3" creationId="{C7397D2A-6DD5-4C52-814C-AF49D7944144}"/>
          </ac:picMkLst>
        </pc:picChg>
        <pc:picChg chg="add mod">
          <ac:chgData name="James Lee" userId="0c63859d-0af0-46ae-b75a-592aa522f718" providerId="ADAL" clId="{BED79DED-B47C-4DD6-BD88-8FE0C025F959}" dt="2022-05-12T12:05:08.271" v="7256" actId="1076"/>
          <ac:picMkLst>
            <pc:docMk/>
            <pc:sldMk cId="2445320005" sldId="340"/>
            <ac:picMk id="9" creationId="{07102D6B-48F2-42CE-97A0-C53C6C15B617}"/>
          </ac:picMkLst>
        </pc:picChg>
      </pc:sldChg>
      <pc:sldChg chg="addSp delSp modSp add">
        <pc:chgData name="James Lee" userId="0c63859d-0af0-46ae-b75a-592aa522f718" providerId="ADAL" clId="{BED79DED-B47C-4DD6-BD88-8FE0C025F959}" dt="2022-05-12T12:22:02.569" v="7754" actId="1035"/>
        <pc:sldMkLst>
          <pc:docMk/>
          <pc:sldMk cId="3083908886" sldId="341"/>
        </pc:sldMkLst>
        <pc:spChg chg="mod">
          <ac:chgData name="James Lee" userId="0c63859d-0af0-46ae-b75a-592aa522f718" providerId="ADAL" clId="{BED79DED-B47C-4DD6-BD88-8FE0C025F959}" dt="2022-05-12T12:18:12.960" v="7608" actId="20577"/>
          <ac:spMkLst>
            <pc:docMk/>
            <pc:sldMk cId="3083908886" sldId="341"/>
            <ac:spMk id="9" creationId="{3EA9EC70-736E-491E-9042-63651D3E8C4C}"/>
          </ac:spMkLst>
        </pc:spChg>
        <pc:picChg chg="add mod">
          <ac:chgData name="James Lee" userId="0c63859d-0af0-46ae-b75a-592aa522f718" providerId="ADAL" clId="{BED79DED-B47C-4DD6-BD88-8FE0C025F959}" dt="2022-05-12T12:21:59.565" v="7750" actId="1035"/>
          <ac:picMkLst>
            <pc:docMk/>
            <pc:sldMk cId="3083908886" sldId="341"/>
            <ac:picMk id="2" creationId="{57023B60-571C-4B7A-978A-D246774FE09D}"/>
          </ac:picMkLst>
        </pc:picChg>
        <pc:picChg chg="add mod">
          <ac:chgData name="James Lee" userId="0c63859d-0af0-46ae-b75a-592aa522f718" providerId="ADAL" clId="{BED79DED-B47C-4DD6-BD88-8FE0C025F959}" dt="2022-05-12T12:22:00.090" v="7751" actId="1035"/>
          <ac:picMkLst>
            <pc:docMk/>
            <pc:sldMk cId="3083908886" sldId="341"/>
            <ac:picMk id="3" creationId="{E5F85DD0-1979-4312-8F2A-841F80D6856E}"/>
          </ac:picMkLst>
        </pc:picChg>
        <pc:picChg chg="del">
          <ac:chgData name="James Lee" userId="0c63859d-0af0-46ae-b75a-592aa522f718" providerId="ADAL" clId="{BED79DED-B47C-4DD6-BD88-8FE0C025F959}" dt="2022-05-12T12:18:18.507" v="7615" actId="478"/>
          <ac:picMkLst>
            <pc:docMk/>
            <pc:sldMk cId="3083908886" sldId="341"/>
            <ac:picMk id="4" creationId="{FFDDC39B-2F18-4B30-B17B-7C31732DE2B5}"/>
          </ac:picMkLst>
        </pc:picChg>
        <pc:picChg chg="del">
          <ac:chgData name="James Lee" userId="0c63859d-0af0-46ae-b75a-592aa522f718" providerId="ADAL" clId="{BED79DED-B47C-4DD6-BD88-8FE0C025F959}" dt="2022-05-12T12:18:18.043" v="7614" actId="478"/>
          <ac:picMkLst>
            <pc:docMk/>
            <pc:sldMk cId="3083908886" sldId="341"/>
            <ac:picMk id="5" creationId="{25B6DC2C-9D4F-4722-8237-CF01457214F6}"/>
          </ac:picMkLst>
        </pc:picChg>
        <pc:picChg chg="del">
          <ac:chgData name="James Lee" userId="0c63859d-0af0-46ae-b75a-592aa522f718" providerId="ADAL" clId="{BED79DED-B47C-4DD6-BD88-8FE0C025F959}" dt="2022-05-12T12:18:17.637" v="7613" actId="478"/>
          <ac:picMkLst>
            <pc:docMk/>
            <pc:sldMk cId="3083908886" sldId="341"/>
            <ac:picMk id="6" creationId="{24B36A33-46A2-4167-8820-1D39534BBEEB}"/>
          </ac:picMkLst>
        </pc:picChg>
        <pc:picChg chg="del">
          <ac:chgData name="James Lee" userId="0c63859d-0af0-46ae-b75a-592aa522f718" providerId="ADAL" clId="{BED79DED-B47C-4DD6-BD88-8FE0C025F959}" dt="2022-05-12T12:18:15.981" v="7610" actId="478"/>
          <ac:picMkLst>
            <pc:docMk/>
            <pc:sldMk cId="3083908886" sldId="341"/>
            <ac:picMk id="7" creationId="{25EA8526-77F8-4A52-BB8C-7B70223F3A7D}"/>
          </ac:picMkLst>
        </pc:picChg>
        <pc:picChg chg="add mod">
          <ac:chgData name="James Lee" userId="0c63859d-0af0-46ae-b75a-592aa522f718" providerId="ADAL" clId="{BED79DED-B47C-4DD6-BD88-8FE0C025F959}" dt="2022-05-12T12:22:02.042" v="7753" actId="1035"/>
          <ac:picMkLst>
            <pc:docMk/>
            <pc:sldMk cId="3083908886" sldId="341"/>
            <ac:picMk id="8" creationId="{6DE87513-42B4-44F9-8C28-FAFFB1547409}"/>
          </ac:picMkLst>
        </pc:picChg>
        <pc:picChg chg="add mod">
          <ac:chgData name="James Lee" userId="0c63859d-0af0-46ae-b75a-592aa522f718" providerId="ADAL" clId="{BED79DED-B47C-4DD6-BD88-8FE0C025F959}" dt="2022-05-12T12:21:59.043" v="7749" actId="1035"/>
          <ac:picMkLst>
            <pc:docMk/>
            <pc:sldMk cId="3083908886" sldId="341"/>
            <ac:picMk id="10" creationId="{D4AB9E7F-7F2E-461B-96AA-D598DED11504}"/>
          </ac:picMkLst>
        </pc:picChg>
        <pc:picChg chg="add mod">
          <ac:chgData name="James Lee" userId="0c63859d-0af0-46ae-b75a-592aa522f718" providerId="ADAL" clId="{BED79DED-B47C-4DD6-BD88-8FE0C025F959}" dt="2022-05-12T12:22:00.633" v="7752" actId="1035"/>
          <ac:picMkLst>
            <pc:docMk/>
            <pc:sldMk cId="3083908886" sldId="341"/>
            <ac:picMk id="11" creationId="{94830E86-5A8F-4A08-B084-C16B2419CB29}"/>
          </ac:picMkLst>
        </pc:picChg>
        <pc:picChg chg="add mod modCrop">
          <ac:chgData name="James Lee" userId="0c63859d-0af0-46ae-b75a-592aa522f718" providerId="ADAL" clId="{BED79DED-B47C-4DD6-BD88-8FE0C025F959}" dt="2022-05-12T12:21:54.471" v="7734" actId="14100"/>
          <ac:picMkLst>
            <pc:docMk/>
            <pc:sldMk cId="3083908886" sldId="341"/>
            <ac:picMk id="12" creationId="{7BA3AD88-97AC-48EC-8C86-9DCC3FEAE4C2}"/>
          </ac:picMkLst>
        </pc:picChg>
        <pc:picChg chg="del">
          <ac:chgData name="James Lee" userId="0c63859d-0af0-46ae-b75a-592aa522f718" providerId="ADAL" clId="{BED79DED-B47C-4DD6-BD88-8FE0C025F959}" dt="2022-05-12T12:18:15.374" v="7609" actId="478"/>
          <ac:picMkLst>
            <pc:docMk/>
            <pc:sldMk cId="3083908886" sldId="341"/>
            <ac:picMk id="13" creationId="{618A2F91-1A85-4BD8-9876-BB7A31BCA711}"/>
          </ac:picMkLst>
        </pc:picChg>
        <pc:picChg chg="del">
          <ac:chgData name="James Lee" userId="0c63859d-0af0-46ae-b75a-592aa522f718" providerId="ADAL" clId="{BED79DED-B47C-4DD6-BD88-8FE0C025F959}" dt="2022-05-12T12:18:17.118" v="7612" actId="478"/>
          <ac:picMkLst>
            <pc:docMk/>
            <pc:sldMk cId="3083908886" sldId="341"/>
            <ac:picMk id="15" creationId="{C15EC516-1BDE-407B-AEAE-287F1900399B}"/>
          </ac:picMkLst>
        </pc:picChg>
        <pc:picChg chg="add mod">
          <ac:chgData name="James Lee" userId="0c63859d-0af0-46ae-b75a-592aa522f718" providerId="ADAL" clId="{BED79DED-B47C-4DD6-BD88-8FE0C025F959}" dt="2022-05-12T12:22:02.569" v="7754" actId="1035"/>
          <ac:picMkLst>
            <pc:docMk/>
            <pc:sldMk cId="3083908886" sldId="341"/>
            <ac:picMk id="16" creationId="{D1A12EEE-0587-4D0C-A6EF-FF57A8DC28A6}"/>
          </ac:picMkLst>
        </pc:picChg>
        <pc:picChg chg="del">
          <ac:chgData name="James Lee" userId="0c63859d-0af0-46ae-b75a-592aa522f718" providerId="ADAL" clId="{BED79DED-B47C-4DD6-BD88-8FE0C025F959}" dt="2022-05-12T12:18:16.554" v="7611" actId="478"/>
          <ac:picMkLst>
            <pc:docMk/>
            <pc:sldMk cId="3083908886" sldId="341"/>
            <ac:picMk id="22" creationId="{468EE90B-D75A-4AF8-A151-48B59DE0C98D}"/>
          </ac:picMkLst>
        </pc:picChg>
      </pc:sldChg>
      <pc:sldChg chg="addSp delSp modSp add">
        <pc:chgData name="James Lee" userId="0c63859d-0af0-46ae-b75a-592aa522f718" providerId="ADAL" clId="{BED79DED-B47C-4DD6-BD88-8FE0C025F959}" dt="2022-05-12T12:28:26.286" v="7969" actId="14100"/>
        <pc:sldMkLst>
          <pc:docMk/>
          <pc:sldMk cId="812972323" sldId="342"/>
        </pc:sldMkLst>
        <pc:spChg chg="add mod">
          <ac:chgData name="James Lee" userId="0c63859d-0af0-46ae-b75a-592aa522f718" providerId="ADAL" clId="{BED79DED-B47C-4DD6-BD88-8FE0C025F959}" dt="2022-05-12T12:28:13.937" v="7935" actId="14100"/>
          <ac:spMkLst>
            <pc:docMk/>
            <pc:sldMk cId="812972323" sldId="342"/>
            <ac:spMk id="8" creationId="{C602E9F3-60E0-4923-94D2-68C4975E7FFC}"/>
          </ac:spMkLst>
        </pc:spChg>
        <pc:picChg chg="del">
          <ac:chgData name="James Lee" userId="0c63859d-0af0-46ae-b75a-592aa522f718" providerId="ADAL" clId="{BED79DED-B47C-4DD6-BD88-8FE0C025F959}" dt="2022-05-12T12:22:07.407" v="7755" actId="478"/>
          <ac:picMkLst>
            <pc:docMk/>
            <pc:sldMk cId="812972323" sldId="342"/>
            <ac:picMk id="5" creationId="{0116E79E-0791-45A5-8D6D-DA3BA5CADCD8}"/>
          </ac:picMkLst>
        </pc:picChg>
        <pc:picChg chg="add mod">
          <ac:chgData name="James Lee" userId="0c63859d-0af0-46ae-b75a-592aa522f718" providerId="ADAL" clId="{BED79DED-B47C-4DD6-BD88-8FE0C025F959}" dt="2022-05-12T12:22:18.587" v="7758" actId="14100"/>
          <ac:picMkLst>
            <pc:docMk/>
            <pc:sldMk cId="812972323" sldId="342"/>
            <ac:picMk id="6" creationId="{5FC4AA2E-42C4-4EC3-A3DB-B4B360BC46DE}"/>
          </ac:picMkLst>
        </pc:picChg>
        <pc:picChg chg="add del mod">
          <ac:chgData name="James Lee" userId="0c63859d-0af0-46ae-b75a-592aa522f718" providerId="ADAL" clId="{BED79DED-B47C-4DD6-BD88-8FE0C025F959}" dt="2022-05-12T12:27:41.296" v="7932" actId="478"/>
          <ac:picMkLst>
            <pc:docMk/>
            <pc:sldMk cId="812972323" sldId="342"/>
            <ac:picMk id="9" creationId="{FF82D9AA-9980-460E-A52B-0B0F4FACA92A}"/>
          </ac:picMkLst>
        </pc:picChg>
        <pc:picChg chg="add del mod">
          <ac:chgData name="James Lee" userId="0c63859d-0af0-46ae-b75a-592aa522f718" providerId="ADAL" clId="{BED79DED-B47C-4DD6-BD88-8FE0C025F959}" dt="2022-05-12T12:27:41.760" v="7933" actId="478"/>
          <ac:picMkLst>
            <pc:docMk/>
            <pc:sldMk cId="812972323" sldId="342"/>
            <ac:picMk id="10" creationId="{B56CD2DD-65AC-407D-A7AD-F50D772C1B3D}"/>
          </ac:picMkLst>
        </pc:picChg>
        <pc:cxnChg chg="add mod">
          <ac:chgData name="James Lee" userId="0c63859d-0af0-46ae-b75a-592aa522f718" providerId="ADAL" clId="{BED79DED-B47C-4DD6-BD88-8FE0C025F959}" dt="2022-05-12T12:26:22.170" v="7923" actId="1582"/>
          <ac:cxnSpMkLst>
            <pc:docMk/>
            <pc:sldMk cId="812972323" sldId="342"/>
            <ac:cxnSpMk id="3" creationId="{462FDA2A-77A7-4AA8-AA2C-96462FA13A33}"/>
          </ac:cxnSpMkLst>
        </pc:cxnChg>
        <pc:cxnChg chg="add mod">
          <ac:chgData name="James Lee" userId="0c63859d-0af0-46ae-b75a-592aa522f718" providerId="ADAL" clId="{BED79DED-B47C-4DD6-BD88-8FE0C025F959}" dt="2022-05-12T12:26:37.098" v="7927" actId="1037"/>
          <ac:cxnSpMkLst>
            <pc:docMk/>
            <pc:sldMk cId="812972323" sldId="342"/>
            <ac:cxnSpMk id="11" creationId="{F231A026-4D1D-4C01-8925-768035ABF4C7}"/>
          </ac:cxnSpMkLst>
        </pc:cxnChg>
        <pc:cxnChg chg="add mod">
          <ac:chgData name="James Lee" userId="0c63859d-0af0-46ae-b75a-592aa522f718" providerId="ADAL" clId="{BED79DED-B47C-4DD6-BD88-8FE0C025F959}" dt="2022-05-12T12:27:20.114" v="7929" actId="1076"/>
          <ac:cxnSpMkLst>
            <pc:docMk/>
            <pc:sldMk cId="812972323" sldId="342"/>
            <ac:cxnSpMk id="12" creationId="{A9347290-22D4-4A4D-A236-92E16A25A588}"/>
          </ac:cxnSpMkLst>
        </pc:cxnChg>
        <pc:cxnChg chg="add mod">
          <ac:chgData name="James Lee" userId="0c63859d-0af0-46ae-b75a-592aa522f718" providerId="ADAL" clId="{BED79DED-B47C-4DD6-BD88-8FE0C025F959}" dt="2022-05-12T12:28:26.286" v="7969" actId="14100"/>
          <ac:cxnSpMkLst>
            <pc:docMk/>
            <pc:sldMk cId="812972323" sldId="342"/>
            <ac:cxnSpMk id="13" creationId="{7E5C95F7-65B3-4A69-AF6D-57DC512A30FF}"/>
          </ac:cxnSpMkLst>
        </pc:cxnChg>
      </pc:sldChg>
      <pc:sldChg chg="delSp modSp add">
        <pc:chgData name="James Lee" userId="0c63859d-0af0-46ae-b75a-592aa522f718" providerId="ADAL" clId="{BED79DED-B47C-4DD6-BD88-8FE0C025F959}" dt="2022-05-12T12:34:41.406" v="8303" actId="20577"/>
        <pc:sldMkLst>
          <pc:docMk/>
          <pc:sldMk cId="962454646" sldId="343"/>
        </pc:sldMkLst>
        <pc:spChg chg="mod">
          <ac:chgData name="James Lee" userId="0c63859d-0af0-46ae-b75a-592aa522f718" providerId="ADAL" clId="{BED79DED-B47C-4DD6-BD88-8FE0C025F959}" dt="2022-05-12T12:28:47.184" v="7989" actId="20577"/>
          <ac:spMkLst>
            <pc:docMk/>
            <pc:sldMk cId="962454646" sldId="343"/>
            <ac:spMk id="2" creationId="{CD83C9F0-5649-4B5E-9E36-E84F60CCCB0B}"/>
          </ac:spMkLst>
        </pc:spChg>
        <pc:spChg chg="mod">
          <ac:chgData name="James Lee" userId="0c63859d-0af0-46ae-b75a-592aa522f718" providerId="ADAL" clId="{BED79DED-B47C-4DD6-BD88-8FE0C025F959}" dt="2022-05-12T12:28:37.618" v="7978" actId="20577"/>
          <ac:spMkLst>
            <pc:docMk/>
            <pc:sldMk cId="962454646" sldId="343"/>
            <ac:spMk id="4" creationId="{94222DD8-06D9-4687-9144-540B5DB20979}"/>
          </ac:spMkLst>
        </pc:spChg>
        <pc:spChg chg="mod">
          <ac:chgData name="James Lee" userId="0c63859d-0af0-46ae-b75a-592aa522f718" providerId="ADAL" clId="{BED79DED-B47C-4DD6-BD88-8FE0C025F959}" dt="2022-05-12T12:30:41.394" v="8000" actId="404"/>
          <ac:spMkLst>
            <pc:docMk/>
            <pc:sldMk cId="962454646" sldId="343"/>
            <ac:spMk id="7" creationId="{03868EF9-9F35-4DC7-989B-E4C119E48D8E}"/>
          </ac:spMkLst>
        </pc:spChg>
        <pc:graphicFrameChg chg="mod modGraphic">
          <ac:chgData name="James Lee" userId="0c63859d-0af0-46ae-b75a-592aa522f718" providerId="ADAL" clId="{BED79DED-B47C-4DD6-BD88-8FE0C025F959}" dt="2022-05-12T12:34:41.406" v="8303" actId="20577"/>
          <ac:graphicFrameMkLst>
            <pc:docMk/>
            <pc:sldMk cId="962454646" sldId="343"/>
            <ac:graphicFrameMk id="5" creationId="{30D05BC6-C927-41D8-8814-D2CBD02A666C}"/>
          </ac:graphicFrameMkLst>
        </pc:graphicFrameChg>
        <pc:picChg chg="del">
          <ac:chgData name="James Lee" userId="0c63859d-0af0-46ae-b75a-592aa522f718" providerId="ADAL" clId="{BED79DED-B47C-4DD6-BD88-8FE0C025F959}" dt="2022-05-12T12:28:40.269" v="7980" actId="478"/>
          <ac:picMkLst>
            <pc:docMk/>
            <pc:sldMk cId="962454646" sldId="343"/>
            <ac:picMk id="9" creationId="{1E03A786-3BBF-45BF-9BB8-DB753102C2AF}"/>
          </ac:picMkLst>
        </pc:picChg>
      </pc:sldChg>
      <pc:sldChg chg="modSp add">
        <pc:chgData name="James Lee" userId="0c63859d-0af0-46ae-b75a-592aa522f718" providerId="ADAL" clId="{BED79DED-B47C-4DD6-BD88-8FE0C025F959}" dt="2022-05-12T12:41:49.014" v="8780" actId="20577"/>
        <pc:sldMkLst>
          <pc:docMk/>
          <pc:sldMk cId="2822949012" sldId="344"/>
        </pc:sldMkLst>
        <pc:spChg chg="mod">
          <ac:chgData name="James Lee" userId="0c63859d-0af0-46ae-b75a-592aa522f718" providerId="ADAL" clId="{BED79DED-B47C-4DD6-BD88-8FE0C025F959}" dt="2022-05-12T12:35:27.523" v="8361" actId="20577"/>
          <ac:spMkLst>
            <pc:docMk/>
            <pc:sldMk cId="2822949012" sldId="344"/>
            <ac:spMk id="2" creationId="{CD83C9F0-5649-4B5E-9E36-E84F60CCCB0B}"/>
          </ac:spMkLst>
        </pc:spChg>
        <pc:spChg chg="mod">
          <ac:chgData name="James Lee" userId="0c63859d-0af0-46ae-b75a-592aa522f718" providerId="ADAL" clId="{BED79DED-B47C-4DD6-BD88-8FE0C025F959}" dt="2022-05-12T12:34:56.885" v="8323" actId="20577"/>
          <ac:spMkLst>
            <pc:docMk/>
            <pc:sldMk cId="2822949012" sldId="344"/>
            <ac:spMk id="4" creationId="{94222DD8-06D9-4687-9144-540B5DB20979}"/>
          </ac:spMkLst>
        </pc:spChg>
        <pc:spChg chg="mod">
          <ac:chgData name="James Lee" userId="0c63859d-0af0-46ae-b75a-592aa522f718" providerId="ADAL" clId="{BED79DED-B47C-4DD6-BD88-8FE0C025F959}" dt="2022-05-12T12:35:07.133" v="8333" actId="20577"/>
          <ac:spMkLst>
            <pc:docMk/>
            <pc:sldMk cId="2822949012" sldId="344"/>
            <ac:spMk id="7" creationId="{03868EF9-9F35-4DC7-989B-E4C119E48D8E}"/>
          </ac:spMkLst>
        </pc:spChg>
        <pc:graphicFrameChg chg="mod modGraphic">
          <ac:chgData name="James Lee" userId="0c63859d-0af0-46ae-b75a-592aa522f718" providerId="ADAL" clId="{BED79DED-B47C-4DD6-BD88-8FE0C025F959}" dt="2022-05-12T12:41:49.014" v="8780" actId="20577"/>
          <ac:graphicFrameMkLst>
            <pc:docMk/>
            <pc:sldMk cId="2822949012" sldId="344"/>
            <ac:graphicFrameMk id="5" creationId="{30D05BC6-C927-41D8-8814-D2CBD02A666C}"/>
          </ac:graphicFrameMkLst>
        </pc:graphicFrameChg>
      </pc:sldChg>
      <pc:sldChg chg="addSp modSp add">
        <pc:chgData name="James Lee" userId="0c63859d-0af0-46ae-b75a-592aa522f718" providerId="ADAL" clId="{BED79DED-B47C-4DD6-BD88-8FE0C025F959}" dt="2022-05-12T12:47:32.131" v="8908" actId="14100"/>
        <pc:sldMkLst>
          <pc:docMk/>
          <pc:sldMk cId="3294626420" sldId="345"/>
        </pc:sldMkLst>
        <pc:spChg chg="mod">
          <ac:chgData name="James Lee" userId="0c63859d-0af0-46ae-b75a-592aa522f718" providerId="ADAL" clId="{BED79DED-B47C-4DD6-BD88-8FE0C025F959}" dt="2022-05-12T12:43:12.344" v="8890" actId="20577"/>
          <ac:spMkLst>
            <pc:docMk/>
            <pc:sldMk cId="3294626420" sldId="345"/>
            <ac:spMk id="2" creationId="{CD83C9F0-5649-4B5E-9E36-E84F60CCCB0B}"/>
          </ac:spMkLst>
        </pc:spChg>
        <pc:spChg chg="mod">
          <ac:chgData name="James Lee" userId="0c63859d-0af0-46ae-b75a-592aa522f718" providerId="ADAL" clId="{BED79DED-B47C-4DD6-BD88-8FE0C025F959}" dt="2022-05-12T12:42:44.373" v="8855" actId="27636"/>
          <ac:spMkLst>
            <pc:docMk/>
            <pc:sldMk cId="3294626420" sldId="345"/>
            <ac:spMk id="4" creationId="{94222DD8-06D9-4687-9144-540B5DB20979}"/>
          </ac:spMkLst>
        </pc:spChg>
        <pc:spChg chg="mod">
          <ac:chgData name="James Lee" userId="0c63859d-0af0-46ae-b75a-592aa522f718" providerId="ADAL" clId="{BED79DED-B47C-4DD6-BD88-8FE0C025F959}" dt="2022-05-12T12:42:32.056" v="8838" actId="20577"/>
          <ac:spMkLst>
            <pc:docMk/>
            <pc:sldMk cId="3294626420" sldId="345"/>
            <ac:spMk id="7" creationId="{03868EF9-9F35-4DC7-989B-E4C119E48D8E}"/>
          </ac:spMkLst>
        </pc:spChg>
        <pc:graphicFrameChg chg="mod">
          <ac:chgData name="James Lee" userId="0c63859d-0af0-46ae-b75a-592aa522f718" providerId="ADAL" clId="{BED79DED-B47C-4DD6-BD88-8FE0C025F959}" dt="2022-05-12T12:42:22.940" v="8830" actId="6549"/>
          <ac:graphicFrameMkLst>
            <pc:docMk/>
            <pc:sldMk cId="3294626420" sldId="345"/>
            <ac:graphicFrameMk id="5" creationId="{30D05BC6-C927-41D8-8814-D2CBD02A666C}"/>
          </ac:graphicFrameMkLst>
        </pc:graphicFrameChg>
        <pc:picChg chg="add mod">
          <ac:chgData name="James Lee" userId="0c63859d-0af0-46ae-b75a-592aa522f718" providerId="ADAL" clId="{BED79DED-B47C-4DD6-BD88-8FE0C025F959}" dt="2022-05-12T12:46:31.926" v="8901" actId="1076"/>
          <ac:picMkLst>
            <pc:docMk/>
            <pc:sldMk cId="3294626420" sldId="345"/>
            <ac:picMk id="3" creationId="{0EC25349-62D0-4175-9362-A43D1B96D686}"/>
          </ac:picMkLst>
        </pc:picChg>
        <pc:picChg chg="add mod">
          <ac:chgData name="James Lee" userId="0c63859d-0af0-46ae-b75a-592aa522f718" providerId="ADAL" clId="{BED79DED-B47C-4DD6-BD88-8FE0C025F959}" dt="2022-05-12T12:46:29.622" v="8900" actId="14100"/>
          <ac:picMkLst>
            <pc:docMk/>
            <pc:sldMk cId="3294626420" sldId="345"/>
            <ac:picMk id="9" creationId="{14FC3ECE-323C-499E-9764-948F98AEE184}"/>
          </ac:picMkLst>
        </pc:picChg>
        <pc:picChg chg="add mod">
          <ac:chgData name="James Lee" userId="0c63859d-0af0-46ae-b75a-592aa522f718" providerId="ADAL" clId="{BED79DED-B47C-4DD6-BD88-8FE0C025F959}" dt="2022-05-12T12:47:23.997" v="8905" actId="1076"/>
          <ac:picMkLst>
            <pc:docMk/>
            <pc:sldMk cId="3294626420" sldId="345"/>
            <ac:picMk id="10" creationId="{99A392C0-C74F-4130-A61D-94876CFBCBB9}"/>
          </ac:picMkLst>
        </pc:picChg>
        <pc:picChg chg="add mod">
          <ac:chgData name="James Lee" userId="0c63859d-0af0-46ae-b75a-592aa522f718" providerId="ADAL" clId="{BED79DED-B47C-4DD6-BD88-8FE0C025F959}" dt="2022-05-12T12:47:32.131" v="8908" actId="14100"/>
          <ac:picMkLst>
            <pc:docMk/>
            <pc:sldMk cId="3294626420" sldId="345"/>
            <ac:picMk id="11" creationId="{68091601-36B7-4B40-81C2-55AA9BDE9811}"/>
          </ac:picMkLst>
        </pc:picChg>
      </pc:sldChg>
      <pc:sldChg chg="addSp delSp modSp add">
        <pc:chgData name="James Lee" userId="0c63859d-0af0-46ae-b75a-592aa522f718" providerId="ADAL" clId="{BED79DED-B47C-4DD6-BD88-8FE0C025F959}" dt="2022-05-12T12:51:13.426" v="9070" actId="478"/>
        <pc:sldMkLst>
          <pc:docMk/>
          <pc:sldMk cId="425116332" sldId="346"/>
        </pc:sldMkLst>
        <pc:spChg chg="mod">
          <ac:chgData name="James Lee" userId="0c63859d-0af0-46ae-b75a-592aa522f718" providerId="ADAL" clId="{BED79DED-B47C-4DD6-BD88-8FE0C025F959}" dt="2022-05-12T12:47:44.051" v="8934" actId="20577"/>
          <ac:spMkLst>
            <pc:docMk/>
            <pc:sldMk cId="425116332" sldId="346"/>
            <ac:spMk id="4" creationId="{53FA39E9-61C6-4AAE-9707-D8433BE46AD7}"/>
          </ac:spMkLst>
        </pc:spChg>
        <pc:spChg chg="mod">
          <ac:chgData name="James Lee" userId="0c63859d-0af0-46ae-b75a-592aa522f718" providerId="ADAL" clId="{BED79DED-B47C-4DD6-BD88-8FE0C025F959}" dt="2022-05-12T12:48:17.569" v="8999" actId="14100"/>
          <ac:spMkLst>
            <pc:docMk/>
            <pc:sldMk cId="425116332" sldId="346"/>
            <ac:spMk id="7" creationId="{8E32F482-CA9A-4E7F-B835-7EBA3BACC0C5}"/>
          </ac:spMkLst>
        </pc:spChg>
        <pc:picChg chg="del">
          <ac:chgData name="James Lee" userId="0c63859d-0af0-46ae-b75a-592aa522f718" providerId="ADAL" clId="{BED79DED-B47C-4DD6-BD88-8FE0C025F959}" dt="2022-05-12T12:47:45.546" v="8935" actId="478"/>
          <ac:picMkLst>
            <pc:docMk/>
            <pc:sldMk cId="425116332" sldId="346"/>
            <ac:picMk id="6" creationId="{5FC4AA2E-42C4-4EC3-A3DB-B4B360BC46DE}"/>
          </ac:picMkLst>
        </pc:picChg>
        <pc:picChg chg="add mod">
          <ac:chgData name="James Lee" userId="0c63859d-0af0-46ae-b75a-592aa522f718" providerId="ADAL" clId="{BED79DED-B47C-4DD6-BD88-8FE0C025F959}" dt="2022-05-12T12:48:14.772" v="8998" actId="1035"/>
          <ac:picMkLst>
            <pc:docMk/>
            <pc:sldMk cId="425116332" sldId="346"/>
            <ac:picMk id="10" creationId="{FA1599BB-342B-4A9F-A935-6F29F7A3EE5C}"/>
          </ac:picMkLst>
        </pc:picChg>
        <pc:picChg chg="add del mod">
          <ac:chgData name="James Lee" userId="0c63859d-0af0-46ae-b75a-592aa522f718" providerId="ADAL" clId="{BED79DED-B47C-4DD6-BD88-8FE0C025F959}" dt="2022-05-12T12:51:13.426" v="9070" actId="478"/>
          <ac:picMkLst>
            <pc:docMk/>
            <pc:sldMk cId="425116332" sldId="346"/>
            <ac:picMk id="15" creationId="{F6CD6247-1F4D-4DD7-82EE-F28536EBCFF8}"/>
          </ac:picMkLst>
        </pc:picChg>
        <pc:picChg chg="add del mod">
          <ac:chgData name="James Lee" userId="0c63859d-0af0-46ae-b75a-592aa522f718" providerId="ADAL" clId="{BED79DED-B47C-4DD6-BD88-8FE0C025F959}" dt="2022-05-12T12:51:12.948" v="9069" actId="478"/>
          <ac:picMkLst>
            <pc:docMk/>
            <pc:sldMk cId="425116332" sldId="346"/>
            <ac:picMk id="16" creationId="{90D5B48F-8118-445D-A1A5-3369001F0E99}"/>
          </ac:picMkLst>
        </pc:picChg>
        <pc:cxnChg chg="del mod">
          <ac:chgData name="James Lee" userId="0c63859d-0af0-46ae-b75a-592aa522f718" providerId="ADAL" clId="{BED79DED-B47C-4DD6-BD88-8FE0C025F959}" dt="2022-05-12T12:50:22.522" v="9008" actId="478"/>
          <ac:cxnSpMkLst>
            <pc:docMk/>
            <pc:sldMk cId="425116332" sldId="346"/>
            <ac:cxnSpMk id="3" creationId="{462FDA2A-77A7-4AA8-AA2C-96462FA13A33}"/>
          </ac:cxnSpMkLst>
        </pc:cxnChg>
        <pc:cxnChg chg="del mod">
          <ac:chgData name="James Lee" userId="0c63859d-0af0-46ae-b75a-592aa522f718" providerId="ADAL" clId="{BED79DED-B47C-4DD6-BD88-8FE0C025F959}" dt="2022-05-12T12:50:22.522" v="9008" actId="478"/>
          <ac:cxnSpMkLst>
            <pc:docMk/>
            <pc:sldMk cId="425116332" sldId="346"/>
            <ac:cxnSpMk id="11" creationId="{F231A026-4D1D-4C01-8925-768035ABF4C7}"/>
          </ac:cxnSpMkLst>
        </pc:cxnChg>
        <pc:cxnChg chg="del mod">
          <ac:chgData name="James Lee" userId="0c63859d-0af0-46ae-b75a-592aa522f718" providerId="ADAL" clId="{BED79DED-B47C-4DD6-BD88-8FE0C025F959}" dt="2022-05-12T12:50:21.682" v="9007" actId="478"/>
          <ac:cxnSpMkLst>
            <pc:docMk/>
            <pc:sldMk cId="425116332" sldId="346"/>
            <ac:cxnSpMk id="12" creationId="{A9347290-22D4-4A4D-A236-92E16A25A588}"/>
          </ac:cxnSpMkLst>
        </pc:cxnChg>
        <pc:cxnChg chg="mod ord">
          <ac:chgData name="James Lee" userId="0c63859d-0af0-46ae-b75a-592aa522f718" providerId="ADAL" clId="{BED79DED-B47C-4DD6-BD88-8FE0C025F959}" dt="2022-05-12T12:50:10.816" v="9005" actId="166"/>
          <ac:cxnSpMkLst>
            <pc:docMk/>
            <pc:sldMk cId="425116332" sldId="346"/>
            <ac:cxnSpMk id="13" creationId="{7E5C95F7-65B3-4A69-AF6D-57DC512A30FF}"/>
          </ac:cxnSpMkLst>
        </pc:cxnChg>
        <pc:cxnChg chg="add mod">
          <ac:chgData name="James Lee" userId="0c63859d-0af0-46ae-b75a-592aa522f718" providerId="ADAL" clId="{BED79DED-B47C-4DD6-BD88-8FE0C025F959}" dt="2022-05-12T12:50:30.199" v="9027" actId="1037"/>
          <ac:cxnSpMkLst>
            <pc:docMk/>
            <pc:sldMk cId="425116332" sldId="346"/>
            <ac:cxnSpMk id="17" creationId="{604AD3FD-CC6D-4B54-B73F-F0BA5A3481A5}"/>
          </ac:cxnSpMkLst>
        </pc:cxnChg>
        <pc:cxnChg chg="add mod">
          <ac:chgData name="James Lee" userId="0c63859d-0af0-46ae-b75a-592aa522f718" providerId="ADAL" clId="{BED79DED-B47C-4DD6-BD88-8FE0C025F959}" dt="2022-05-12T12:50:38.330" v="9047" actId="1037"/>
          <ac:cxnSpMkLst>
            <pc:docMk/>
            <pc:sldMk cId="425116332" sldId="346"/>
            <ac:cxnSpMk id="18" creationId="{03E0A891-DFA4-42C4-A028-45959914B75E}"/>
          </ac:cxnSpMkLst>
        </pc:cxnChg>
        <pc:cxnChg chg="add mod">
          <ac:chgData name="James Lee" userId="0c63859d-0af0-46ae-b75a-592aa522f718" providerId="ADAL" clId="{BED79DED-B47C-4DD6-BD88-8FE0C025F959}" dt="2022-05-12T12:50:43.014" v="9065" actId="1037"/>
          <ac:cxnSpMkLst>
            <pc:docMk/>
            <pc:sldMk cId="425116332" sldId="346"/>
            <ac:cxnSpMk id="19" creationId="{9CDA511D-DD2C-4756-8617-848AC7576960}"/>
          </ac:cxnSpMkLst>
        </pc:cxnChg>
        <pc:cxnChg chg="add mod">
          <ac:chgData name="James Lee" userId="0c63859d-0af0-46ae-b75a-592aa522f718" providerId="ADAL" clId="{BED79DED-B47C-4DD6-BD88-8FE0C025F959}" dt="2022-05-12T12:51:07.216" v="9068" actId="1038"/>
          <ac:cxnSpMkLst>
            <pc:docMk/>
            <pc:sldMk cId="425116332" sldId="346"/>
            <ac:cxnSpMk id="20" creationId="{19CAF291-910E-4E9F-A3AD-9632D71F4B50}"/>
          </ac:cxnSpMkLst>
        </pc:cxnChg>
      </pc:sldChg>
      <pc:sldChg chg="modSp add">
        <pc:chgData name="James Lee" userId="0c63859d-0af0-46ae-b75a-592aa522f718" providerId="ADAL" clId="{BED79DED-B47C-4DD6-BD88-8FE0C025F959}" dt="2022-05-13T11:44:20.188" v="12063" actId="20577"/>
        <pc:sldMkLst>
          <pc:docMk/>
          <pc:sldMk cId="2479583021" sldId="347"/>
        </pc:sldMkLst>
        <pc:spChg chg="mod">
          <ac:chgData name="James Lee" userId="0c63859d-0af0-46ae-b75a-592aa522f718" providerId="ADAL" clId="{BED79DED-B47C-4DD6-BD88-8FE0C025F959}" dt="2022-05-13T11:44:20.188" v="12063" actId="20577"/>
          <ac:spMkLst>
            <pc:docMk/>
            <pc:sldMk cId="2479583021" sldId="347"/>
            <ac:spMk id="2" creationId="{CD83C9F0-5649-4B5E-9E36-E84F60CCCB0B}"/>
          </ac:spMkLst>
        </pc:spChg>
        <pc:spChg chg="mod">
          <ac:chgData name="James Lee" userId="0c63859d-0af0-46ae-b75a-592aa522f718" providerId="ADAL" clId="{BED79DED-B47C-4DD6-BD88-8FE0C025F959}" dt="2022-05-12T12:52:05.914" v="9091" actId="20577"/>
          <ac:spMkLst>
            <pc:docMk/>
            <pc:sldMk cId="2479583021" sldId="347"/>
            <ac:spMk id="4" creationId="{94222DD8-06D9-4687-9144-540B5DB20979}"/>
          </ac:spMkLst>
        </pc:spChg>
        <pc:spChg chg="mod">
          <ac:chgData name="James Lee" userId="0c63859d-0af0-46ae-b75a-592aa522f718" providerId="ADAL" clId="{BED79DED-B47C-4DD6-BD88-8FE0C025F959}" dt="2022-05-12T12:52:50.449" v="9137" actId="20577"/>
          <ac:spMkLst>
            <pc:docMk/>
            <pc:sldMk cId="2479583021" sldId="347"/>
            <ac:spMk id="7" creationId="{03868EF9-9F35-4DC7-989B-E4C119E48D8E}"/>
          </ac:spMkLst>
        </pc:spChg>
        <pc:graphicFrameChg chg="mod modGraphic">
          <ac:chgData name="James Lee" userId="0c63859d-0af0-46ae-b75a-592aa522f718" providerId="ADAL" clId="{BED79DED-B47C-4DD6-BD88-8FE0C025F959}" dt="2022-05-13T11:42:49.486" v="12057" actId="20577"/>
          <ac:graphicFrameMkLst>
            <pc:docMk/>
            <pc:sldMk cId="2479583021" sldId="347"/>
            <ac:graphicFrameMk id="5" creationId="{30D05BC6-C927-41D8-8814-D2CBD02A666C}"/>
          </ac:graphicFrameMkLst>
        </pc:graphicFrameChg>
      </pc:sldChg>
      <pc:sldChg chg="addSp modSp add">
        <pc:chgData name="James Lee" userId="0c63859d-0af0-46ae-b75a-592aa522f718" providerId="ADAL" clId="{BED79DED-B47C-4DD6-BD88-8FE0C025F959}" dt="2022-05-12T14:25:15.929" v="9927" actId="20577"/>
        <pc:sldMkLst>
          <pc:docMk/>
          <pc:sldMk cId="3946717657" sldId="348"/>
        </pc:sldMkLst>
        <pc:spChg chg="mod">
          <ac:chgData name="James Lee" userId="0c63859d-0af0-46ae-b75a-592aa522f718" providerId="ADAL" clId="{BED79DED-B47C-4DD6-BD88-8FE0C025F959}" dt="2022-05-12T12:59:45.695" v="9329" actId="20577"/>
          <ac:spMkLst>
            <pc:docMk/>
            <pc:sldMk cId="3946717657" sldId="348"/>
            <ac:spMk id="2" creationId="{CD83C9F0-5649-4B5E-9E36-E84F60CCCB0B}"/>
          </ac:spMkLst>
        </pc:spChg>
        <pc:spChg chg="mod">
          <ac:chgData name="James Lee" userId="0c63859d-0af0-46ae-b75a-592aa522f718" providerId="ADAL" clId="{BED79DED-B47C-4DD6-BD88-8FE0C025F959}" dt="2022-05-12T14:21:06.212" v="9519" actId="20577"/>
          <ac:spMkLst>
            <pc:docMk/>
            <pc:sldMk cId="3946717657" sldId="348"/>
            <ac:spMk id="4" creationId="{94222DD8-06D9-4687-9144-540B5DB20979}"/>
          </ac:spMkLst>
        </pc:spChg>
        <pc:spChg chg="mod">
          <ac:chgData name="James Lee" userId="0c63859d-0af0-46ae-b75a-592aa522f718" providerId="ADAL" clId="{BED79DED-B47C-4DD6-BD88-8FE0C025F959}" dt="2022-05-12T12:59:23.129" v="9302" actId="20577"/>
          <ac:spMkLst>
            <pc:docMk/>
            <pc:sldMk cId="3946717657" sldId="348"/>
            <ac:spMk id="7" creationId="{03868EF9-9F35-4DC7-989B-E4C119E48D8E}"/>
          </ac:spMkLst>
        </pc:spChg>
        <pc:graphicFrameChg chg="mod modGraphic">
          <ac:chgData name="James Lee" userId="0c63859d-0af0-46ae-b75a-592aa522f718" providerId="ADAL" clId="{BED79DED-B47C-4DD6-BD88-8FE0C025F959}" dt="2022-05-12T14:25:15.929" v="9927" actId="20577"/>
          <ac:graphicFrameMkLst>
            <pc:docMk/>
            <pc:sldMk cId="3946717657" sldId="348"/>
            <ac:graphicFrameMk id="5" creationId="{30D05BC6-C927-41D8-8814-D2CBD02A666C}"/>
          </ac:graphicFrameMkLst>
        </pc:graphicFrameChg>
        <pc:picChg chg="add mod">
          <ac:chgData name="James Lee" userId="0c63859d-0af0-46ae-b75a-592aa522f718" providerId="ADAL" clId="{BED79DED-B47C-4DD6-BD88-8FE0C025F959}" dt="2022-05-12T14:21:36.057" v="9528" actId="1038"/>
          <ac:picMkLst>
            <pc:docMk/>
            <pc:sldMk cId="3946717657" sldId="348"/>
            <ac:picMk id="3" creationId="{3FBDF8DF-9036-4E61-AB12-AF0ACE0FB19B}"/>
          </ac:picMkLst>
        </pc:picChg>
        <pc:picChg chg="add mod">
          <ac:chgData name="James Lee" userId="0c63859d-0af0-46ae-b75a-592aa522f718" providerId="ADAL" clId="{BED79DED-B47C-4DD6-BD88-8FE0C025F959}" dt="2022-05-12T14:21:55.917" v="9531" actId="14100"/>
          <ac:picMkLst>
            <pc:docMk/>
            <pc:sldMk cId="3946717657" sldId="348"/>
            <ac:picMk id="9" creationId="{D5647BAE-8839-4193-8F54-9C454666B891}"/>
          </ac:picMkLst>
        </pc:picChg>
      </pc:sldChg>
      <pc:sldChg chg="modSp add">
        <pc:chgData name="James Lee" userId="0c63859d-0af0-46ae-b75a-592aa522f718" providerId="ADAL" clId="{BED79DED-B47C-4DD6-BD88-8FE0C025F959}" dt="2022-05-12T14:19:46.651" v="9498" actId="20577"/>
        <pc:sldMkLst>
          <pc:docMk/>
          <pc:sldMk cId="3494177933" sldId="349"/>
        </pc:sldMkLst>
        <pc:spChg chg="mod">
          <ac:chgData name="James Lee" userId="0c63859d-0af0-46ae-b75a-592aa522f718" providerId="ADAL" clId="{BED79DED-B47C-4DD6-BD88-8FE0C025F959}" dt="2022-05-12T13:00:14.243" v="9363" actId="20577"/>
          <ac:spMkLst>
            <pc:docMk/>
            <pc:sldMk cId="3494177933" sldId="349"/>
            <ac:spMk id="2" creationId="{CD83C9F0-5649-4B5E-9E36-E84F60CCCB0B}"/>
          </ac:spMkLst>
        </pc:spChg>
        <pc:spChg chg="mod">
          <ac:chgData name="James Lee" userId="0c63859d-0af0-46ae-b75a-592aa522f718" providerId="ADAL" clId="{BED79DED-B47C-4DD6-BD88-8FE0C025F959}" dt="2022-05-12T12:59:57.188" v="9346" actId="20577"/>
          <ac:spMkLst>
            <pc:docMk/>
            <pc:sldMk cId="3494177933" sldId="349"/>
            <ac:spMk id="4" creationId="{94222DD8-06D9-4687-9144-540B5DB20979}"/>
          </ac:spMkLst>
        </pc:spChg>
        <pc:spChg chg="mod">
          <ac:chgData name="James Lee" userId="0c63859d-0af0-46ae-b75a-592aa522f718" providerId="ADAL" clId="{BED79DED-B47C-4DD6-BD88-8FE0C025F959}" dt="2022-05-12T13:00:45.010" v="9379" actId="20577"/>
          <ac:spMkLst>
            <pc:docMk/>
            <pc:sldMk cId="3494177933" sldId="349"/>
            <ac:spMk id="7" creationId="{03868EF9-9F35-4DC7-989B-E4C119E48D8E}"/>
          </ac:spMkLst>
        </pc:spChg>
        <pc:graphicFrameChg chg="mod modGraphic">
          <ac:chgData name="James Lee" userId="0c63859d-0af0-46ae-b75a-592aa522f718" providerId="ADAL" clId="{BED79DED-B47C-4DD6-BD88-8FE0C025F959}" dt="2022-05-12T14:19:46.651" v="9498" actId="20577"/>
          <ac:graphicFrameMkLst>
            <pc:docMk/>
            <pc:sldMk cId="3494177933" sldId="349"/>
            <ac:graphicFrameMk id="5" creationId="{30D05BC6-C927-41D8-8814-D2CBD02A666C}"/>
          </ac:graphicFrameMkLst>
        </pc:graphicFrameChg>
      </pc:sldChg>
      <pc:sldChg chg="addSp delSp modSp add">
        <pc:chgData name="James Lee" userId="0c63859d-0af0-46ae-b75a-592aa522f718" providerId="ADAL" clId="{BED79DED-B47C-4DD6-BD88-8FE0C025F959}" dt="2022-05-12T14:29:33.105" v="10033" actId="478"/>
        <pc:sldMkLst>
          <pc:docMk/>
          <pc:sldMk cId="1311259151" sldId="350"/>
        </pc:sldMkLst>
        <pc:spChg chg="mod">
          <ac:chgData name="James Lee" userId="0c63859d-0af0-46ae-b75a-592aa522f718" providerId="ADAL" clId="{BED79DED-B47C-4DD6-BD88-8FE0C025F959}" dt="2022-05-12T14:25:58.443" v="9979" actId="20577"/>
          <ac:spMkLst>
            <pc:docMk/>
            <pc:sldMk cId="1311259151" sldId="350"/>
            <ac:spMk id="4" creationId="{53FA39E9-61C6-4AAE-9707-D8433BE46AD7}"/>
          </ac:spMkLst>
        </pc:spChg>
        <pc:spChg chg="mod">
          <ac:chgData name="James Lee" userId="0c63859d-0af0-46ae-b75a-592aa522f718" providerId="ADAL" clId="{BED79DED-B47C-4DD6-BD88-8FE0C025F959}" dt="2022-05-12T14:26:25.555" v="9991" actId="14100"/>
          <ac:spMkLst>
            <pc:docMk/>
            <pc:sldMk cId="1311259151" sldId="350"/>
            <ac:spMk id="7" creationId="{8E32F482-CA9A-4E7F-B835-7EBA3BACC0C5}"/>
          </ac:spMkLst>
        </pc:spChg>
        <pc:spChg chg="mod">
          <ac:chgData name="James Lee" userId="0c63859d-0af0-46ae-b75a-592aa522f718" providerId="ADAL" clId="{BED79DED-B47C-4DD6-BD88-8FE0C025F959}" dt="2022-05-12T14:29:26.658" v="10030" actId="14100"/>
          <ac:spMkLst>
            <pc:docMk/>
            <pc:sldMk cId="1311259151" sldId="350"/>
            <ac:spMk id="8" creationId="{C602E9F3-60E0-4923-94D2-68C4975E7FFC}"/>
          </ac:spMkLst>
        </pc:spChg>
        <pc:grpChg chg="add del mod">
          <ac:chgData name="James Lee" userId="0c63859d-0af0-46ae-b75a-592aa522f718" providerId="ADAL" clId="{BED79DED-B47C-4DD6-BD88-8FE0C025F959}" dt="2022-05-12T14:29:32.133" v="10031" actId="478"/>
          <ac:grpSpMkLst>
            <pc:docMk/>
            <pc:sldMk cId="1311259151" sldId="350"/>
            <ac:grpSpMk id="16" creationId="{12201A5F-13AC-4A09-BE4B-91875A1CD552}"/>
          </ac:grpSpMkLst>
        </pc:grpChg>
        <pc:picChg chg="del">
          <ac:chgData name="James Lee" userId="0c63859d-0af0-46ae-b75a-592aa522f718" providerId="ADAL" clId="{BED79DED-B47C-4DD6-BD88-8FE0C025F959}" dt="2022-05-12T14:26:05.224" v="9980" actId="478"/>
          <ac:picMkLst>
            <pc:docMk/>
            <pc:sldMk cId="1311259151" sldId="350"/>
            <ac:picMk id="10" creationId="{FA1599BB-342B-4A9F-A935-6F29F7A3EE5C}"/>
          </ac:picMkLst>
        </pc:picChg>
        <pc:picChg chg="add mod">
          <ac:chgData name="James Lee" userId="0c63859d-0af0-46ae-b75a-592aa522f718" providerId="ADAL" clId="{BED79DED-B47C-4DD6-BD88-8FE0C025F959}" dt="2022-05-12T14:26:11.672" v="9983" actId="14100"/>
          <ac:picMkLst>
            <pc:docMk/>
            <pc:sldMk cId="1311259151" sldId="350"/>
            <ac:picMk id="11" creationId="{3D3A8343-2D91-4D55-8587-E66920DF66BF}"/>
          </ac:picMkLst>
        </pc:picChg>
        <pc:picChg chg="add mod">
          <ac:chgData name="James Lee" userId="0c63859d-0af0-46ae-b75a-592aa522f718" providerId="ADAL" clId="{BED79DED-B47C-4DD6-BD88-8FE0C025F959}" dt="2022-05-12T14:26:18.353" v="9990" actId="14100"/>
          <ac:picMkLst>
            <pc:docMk/>
            <pc:sldMk cId="1311259151" sldId="350"/>
            <ac:picMk id="12" creationId="{85FB2C8C-2540-41D2-939E-69DABDFB7EF7}"/>
          </ac:picMkLst>
        </pc:picChg>
        <pc:picChg chg="add del mod">
          <ac:chgData name="James Lee" userId="0c63859d-0af0-46ae-b75a-592aa522f718" providerId="ADAL" clId="{BED79DED-B47C-4DD6-BD88-8FE0C025F959}" dt="2022-05-12T14:29:32.536" v="10032" actId="478"/>
          <ac:picMkLst>
            <pc:docMk/>
            <pc:sldMk cId="1311259151" sldId="350"/>
            <ac:picMk id="14" creationId="{00287EB8-02B8-4005-8726-EF7A77232B57}"/>
          </ac:picMkLst>
        </pc:picChg>
        <pc:picChg chg="add del mod">
          <ac:chgData name="James Lee" userId="0c63859d-0af0-46ae-b75a-592aa522f718" providerId="ADAL" clId="{BED79DED-B47C-4DD6-BD88-8FE0C025F959}" dt="2022-05-12T14:29:33.105" v="10033" actId="478"/>
          <ac:picMkLst>
            <pc:docMk/>
            <pc:sldMk cId="1311259151" sldId="350"/>
            <ac:picMk id="15" creationId="{8BBD6510-414C-43C9-91C1-ED1A0A237F3A}"/>
          </ac:picMkLst>
        </pc:picChg>
        <pc:cxnChg chg="ord">
          <ac:chgData name="James Lee" userId="0c63859d-0af0-46ae-b75a-592aa522f718" providerId="ADAL" clId="{BED79DED-B47C-4DD6-BD88-8FE0C025F959}" dt="2022-05-12T14:26:32.234" v="9992" actId="166"/>
          <ac:cxnSpMkLst>
            <pc:docMk/>
            <pc:sldMk cId="1311259151" sldId="350"/>
            <ac:cxnSpMk id="13" creationId="{7E5C95F7-65B3-4A69-AF6D-57DC512A30FF}"/>
          </ac:cxnSpMkLst>
        </pc:cxnChg>
        <pc:cxnChg chg="del ord">
          <ac:chgData name="James Lee" userId="0c63859d-0af0-46ae-b75a-592aa522f718" providerId="ADAL" clId="{BED79DED-B47C-4DD6-BD88-8FE0C025F959}" dt="2022-05-12T14:26:35.645" v="9993" actId="478"/>
          <ac:cxnSpMkLst>
            <pc:docMk/>
            <pc:sldMk cId="1311259151" sldId="350"/>
            <ac:cxnSpMk id="17" creationId="{604AD3FD-CC6D-4B54-B73F-F0BA5A3481A5}"/>
          </ac:cxnSpMkLst>
        </pc:cxnChg>
        <pc:cxnChg chg="del ord">
          <ac:chgData name="James Lee" userId="0c63859d-0af0-46ae-b75a-592aa522f718" providerId="ADAL" clId="{BED79DED-B47C-4DD6-BD88-8FE0C025F959}" dt="2022-05-12T14:26:36.423" v="9994" actId="478"/>
          <ac:cxnSpMkLst>
            <pc:docMk/>
            <pc:sldMk cId="1311259151" sldId="350"/>
            <ac:cxnSpMk id="18" creationId="{03E0A891-DFA4-42C4-A028-45959914B75E}"/>
          </ac:cxnSpMkLst>
        </pc:cxnChg>
        <pc:cxnChg chg="del ord">
          <ac:chgData name="James Lee" userId="0c63859d-0af0-46ae-b75a-592aa522f718" providerId="ADAL" clId="{BED79DED-B47C-4DD6-BD88-8FE0C025F959}" dt="2022-05-12T14:26:37.507" v="9995" actId="478"/>
          <ac:cxnSpMkLst>
            <pc:docMk/>
            <pc:sldMk cId="1311259151" sldId="350"/>
            <ac:cxnSpMk id="19" creationId="{9CDA511D-DD2C-4756-8617-848AC7576960}"/>
          </ac:cxnSpMkLst>
        </pc:cxnChg>
        <pc:cxnChg chg="del ord">
          <ac:chgData name="James Lee" userId="0c63859d-0af0-46ae-b75a-592aa522f718" providerId="ADAL" clId="{BED79DED-B47C-4DD6-BD88-8FE0C025F959}" dt="2022-05-12T14:26:38.494" v="9996" actId="478"/>
          <ac:cxnSpMkLst>
            <pc:docMk/>
            <pc:sldMk cId="1311259151" sldId="350"/>
            <ac:cxnSpMk id="20" creationId="{19CAF291-910E-4E9F-A3AD-9632D71F4B50}"/>
          </ac:cxnSpMkLst>
        </pc:cxnChg>
        <pc:cxnChg chg="add mod">
          <ac:chgData name="James Lee" userId="0c63859d-0af0-46ae-b75a-592aa522f718" providerId="ADAL" clId="{BED79DED-B47C-4DD6-BD88-8FE0C025F959}" dt="2022-05-12T14:28:00.183" v="10019" actId="1076"/>
          <ac:cxnSpMkLst>
            <pc:docMk/>
            <pc:sldMk cId="1311259151" sldId="350"/>
            <ac:cxnSpMk id="23" creationId="{094D8534-0AA3-46C4-BEF0-FE58242379BF}"/>
          </ac:cxnSpMkLst>
        </pc:cxnChg>
        <pc:cxnChg chg="add mod">
          <ac:chgData name="James Lee" userId="0c63859d-0af0-46ae-b75a-592aa522f718" providerId="ADAL" clId="{BED79DED-B47C-4DD6-BD88-8FE0C025F959}" dt="2022-05-12T14:28:30.596" v="10021" actId="1076"/>
          <ac:cxnSpMkLst>
            <pc:docMk/>
            <pc:sldMk cId="1311259151" sldId="350"/>
            <ac:cxnSpMk id="24" creationId="{90FEF99A-56FC-4FDD-9CF3-264C07AB71C9}"/>
          </ac:cxnSpMkLst>
        </pc:cxnChg>
        <pc:cxnChg chg="add mod">
          <ac:chgData name="James Lee" userId="0c63859d-0af0-46ae-b75a-592aa522f718" providerId="ADAL" clId="{BED79DED-B47C-4DD6-BD88-8FE0C025F959}" dt="2022-05-12T14:28:40.014" v="10023" actId="1076"/>
          <ac:cxnSpMkLst>
            <pc:docMk/>
            <pc:sldMk cId="1311259151" sldId="350"/>
            <ac:cxnSpMk id="25" creationId="{6489D12C-1C41-4660-A9D2-E8C4C38652B1}"/>
          </ac:cxnSpMkLst>
        </pc:cxnChg>
        <pc:cxnChg chg="add mod">
          <ac:chgData name="James Lee" userId="0c63859d-0af0-46ae-b75a-592aa522f718" providerId="ADAL" clId="{BED79DED-B47C-4DD6-BD88-8FE0C025F959}" dt="2022-05-12T14:28:46.784" v="10025" actId="1076"/>
          <ac:cxnSpMkLst>
            <pc:docMk/>
            <pc:sldMk cId="1311259151" sldId="350"/>
            <ac:cxnSpMk id="26" creationId="{282F20E7-BEF5-4BD8-84F9-5E083C20D953}"/>
          </ac:cxnSpMkLst>
        </pc:cxnChg>
        <pc:cxnChg chg="add mod">
          <ac:chgData name="James Lee" userId="0c63859d-0af0-46ae-b75a-592aa522f718" providerId="ADAL" clId="{BED79DED-B47C-4DD6-BD88-8FE0C025F959}" dt="2022-05-12T14:29:08.921" v="10027" actId="1076"/>
          <ac:cxnSpMkLst>
            <pc:docMk/>
            <pc:sldMk cId="1311259151" sldId="350"/>
            <ac:cxnSpMk id="27" creationId="{8903D2E5-332A-4B2B-BADD-554E6E5F0E2F}"/>
          </ac:cxnSpMkLst>
        </pc:cxnChg>
        <pc:cxnChg chg="add mod">
          <ac:chgData name="James Lee" userId="0c63859d-0af0-46ae-b75a-592aa522f718" providerId="ADAL" clId="{BED79DED-B47C-4DD6-BD88-8FE0C025F959}" dt="2022-05-12T14:29:24.074" v="10029" actId="1076"/>
          <ac:cxnSpMkLst>
            <pc:docMk/>
            <pc:sldMk cId="1311259151" sldId="350"/>
            <ac:cxnSpMk id="28" creationId="{B58A7B7D-3F60-4444-A352-DE324A6A3AA2}"/>
          </ac:cxnSpMkLst>
        </pc:cxnChg>
      </pc:sldChg>
      <pc:sldChg chg="addSp delSp modSp add">
        <pc:chgData name="James Lee" userId="0c63859d-0af0-46ae-b75a-592aa522f718" providerId="ADAL" clId="{BED79DED-B47C-4DD6-BD88-8FE0C025F959}" dt="2022-05-12T14:44:59.070" v="10689" actId="20577"/>
        <pc:sldMkLst>
          <pc:docMk/>
          <pc:sldMk cId="1130097934" sldId="351"/>
        </pc:sldMkLst>
        <pc:spChg chg="mod">
          <ac:chgData name="James Lee" userId="0c63859d-0af0-46ae-b75a-592aa522f718" providerId="ADAL" clId="{BED79DED-B47C-4DD6-BD88-8FE0C025F959}" dt="2022-05-12T14:31:04.137" v="10093" actId="20577"/>
          <ac:spMkLst>
            <pc:docMk/>
            <pc:sldMk cId="1130097934" sldId="351"/>
            <ac:spMk id="2" creationId="{CD83C9F0-5649-4B5E-9E36-E84F60CCCB0B}"/>
          </ac:spMkLst>
        </pc:spChg>
        <pc:spChg chg="mod">
          <ac:chgData name="James Lee" userId="0c63859d-0af0-46ae-b75a-592aa522f718" providerId="ADAL" clId="{BED79DED-B47C-4DD6-BD88-8FE0C025F959}" dt="2022-05-12T14:29:50.750" v="10048" actId="20577"/>
          <ac:spMkLst>
            <pc:docMk/>
            <pc:sldMk cId="1130097934" sldId="351"/>
            <ac:spMk id="4" creationId="{94222DD8-06D9-4687-9144-540B5DB20979}"/>
          </ac:spMkLst>
        </pc:spChg>
        <pc:spChg chg="mod">
          <ac:chgData name="James Lee" userId="0c63859d-0af0-46ae-b75a-592aa522f718" providerId="ADAL" clId="{BED79DED-B47C-4DD6-BD88-8FE0C025F959}" dt="2022-05-12T14:30:29.282" v="10076" actId="6549"/>
          <ac:spMkLst>
            <pc:docMk/>
            <pc:sldMk cId="1130097934" sldId="351"/>
            <ac:spMk id="7" creationId="{03868EF9-9F35-4DC7-989B-E4C119E48D8E}"/>
          </ac:spMkLst>
        </pc:spChg>
        <pc:graphicFrameChg chg="add del">
          <ac:chgData name="James Lee" userId="0c63859d-0af0-46ae-b75a-592aa522f718" providerId="ADAL" clId="{BED79DED-B47C-4DD6-BD88-8FE0C025F959}" dt="2022-05-12T14:30:11.311" v="10053"/>
          <ac:graphicFrameMkLst>
            <pc:docMk/>
            <pc:sldMk cId="1130097934" sldId="351"/>
            <ac:graphicFrameMk id="3" creationId="{1D5AFB98-56DC-4D64-BFD1-0E60BA98D474}"/>
          </ac:graphicFrameMkLst>
        </pc:graphicFrameChg>
        <pc:graphicFrameChg chg="mod">
          <ac:chgData name="James Lee" userId="0c63859d-0af0-46ae-b75a-592aa522f718" providerId="ADAL" clId="{BED79DED-B47C-4DD6-BD88-8FE0C025F959}" dt="2022-05-12T14:44:59.070" v="10689" actId="20577"/>
          <ac:graphicFrameMkLst>
            <pc:docMk/>
            <pc:sldMk cId="1130097934" sldId="351"/>
            <ac:graphicFrameMk id="5" creationId="{30D05BC6-C927-41D8-8814-D2CBD02A666C}"/>
          </ac:graphicFrameMkLst>
        </pc:graphicFrameChg>
      </pc:sldChg>
      <pc:sldChg chg="modSp add">
        <pc:chgData name="James Lee" userId="0c63859d-0af0-46ae-b75a-592aa522f718" providerId="ADAL" clId="{BED79DED-B47C-4DD6-BD88-8FE0C025F959}" dt="2022-05-12T14:39:34.196" v="10517" actId="20577"/>
        <pc:sldMkLst>
          <pc:docMk/>
          <pc:sldMk cId="2380813249" sldId="352"/>
        </pc:sldMkLst>
        <pc:spChg chg="mod">
          <ac:chgData name="James Lee" userId="0c63859d-0af0-46ae-b75a-592aa522f718" providerId="ADAL" clId="{BED79DED-B47C-4DD6-BD88-8FE0C025F959}" dt="2022-05-12T14:32:56.685" v="10218" actId="20577"/>
          <ac:spMkLst>
            <pc:docMk/>
            <pc:sldMk cId="2380813249" sldId="352"/>
            <ac:spMk id="2" creationId="{CD83C9F0-5649-4B5E-9E36-E84F60CCCB0B}"/>
          </ac:spMkLst>
        </pc:spChg>
        <pc:spChg chg="mod">
          <ac:chgData name="James Lee" userId="0c63859d-0af0-46ae-b75a-592aa522f718" providerId="ADAL" clId="{BED79DED-B47C-4DD6-BD88-8FE0C025F959}" dt="2022-05-12T14:31:30.415" v="10107" actId="20577"/>
          <ac:spMkLst>
            <pc:docMk/>
            <pc:sldMk cId="2380813249" sldId="352"/>
            <ac:spMk id="4" creationId="{94222DD8-06D9-4687-9144-540B5DB20979}"/>
          </ac:spMkLst>
        </pc:spChg>
        <pc:spChg chg="mod">
          <ac:chgData name="James Lee" userId="0c63859d-0af0-46ae-b75a-592aa522f718" providerId="ADAL" clId="{BED79DED-B47C-4DD6-BD88-8FE0C025F959}" dt="2022-05-12T14:32:12.489" v="10181" actId="20577"/>
          <ac:spMkLst>
            <pc:docMk/>
            <pc:sldMk cId="2380813249" sldId="352"/>
            <ac:spMk id="7" creationId="{03868EF9-9F35-4DC7-989B-E4C119E48D8E}"/>
          </ac:spMkLst>
        </pc:spChg>
        <pc:graphicFrameChg chg="mod modGraphic">
          <ac:chgData name="James Lee" userId="0c63859d-0af0-46ae-b75a-592aa522f718" providerId="ADAL" clId="{BED79DED-B47C-4DD6-BD88-8FE0C025F959}" dt="2022-05-12T14:39:34.196" v="10517" actId="20577"/>
          <ac:graphicFrameMkLst>
            <pc:docMk/>
            <pc:sldMk cId="2380813249" sldId="352"/>
            <ac:graphicFrameMk id="5" creationId="{30D05BC6-C927-41D8-8814-D2CBD02A666C}"/>
          </ac:graphicFrameMkLst>
        </pc:graphicFrameChg>
      </pc:sldChg>
      <pc:sldChg chg="addSp modSp add">
        <pc:chgData name="James Lee" userId="0c63859d-0af0-46ae-b75a-592aa522f718" providerId="ADAL" clId="{BED79DED-B47C-4DD6-BD88-8FE0C025F959}" dt="2022-05-12T14:35:47.723" v="10294" actId="14100"/>
        <pc:sldMkLst>
          <pc:docMk/>
          <pc:sldMk cId="2101272977" sldId="353"/>
        </pc:sldMkLst>
        <pc:spChg chg="mod">
          <ac:chgData name="James Lee" userId="0c63859d-0af0-46ae-b75a-592aa522f718" providerId="ADAL" clId="{BED79DED-B47C-4DD6-BD88-8FE0C025F959}" dt="2022-05-12T14:33:34.851" v="10270" actId="20577"/>
          <ac:spMkLst>
            <pc:docMk/>
            <pc:sldMk cId="2101272977" sldId="353"/>
            <ac:spMk id="2" creationId="{CD83C9F0-5649-4B5E-9E36-E84F60CCCB0B}"/>
          </ac:spMkLst>
        </pc:spChg>
        <pc:spChg chg="mod">
          <ac:chgData name="James Lee" userId="0c63859d-0af0-46ae-b75a-592aa522f718" providerId="ADAL" clId="{BED79DED-B47C-4DD6-BD88-8FE0C025F959}" dt="2022-05-12T14:33:23.649" v="10251" actId="20577"/>
          <ac:spMkLst>
            <pc:docMk/>
            <pc:sldMk cId="2101272977" sldId="353"/>
            <ac:spMk id="4" creationId="{94222DD8-06D9-4687-9144-540B5DB20979}"/>
          </ac:spMkLst>
        </pc:spChg>
        <pc:spChg chg="mod">
          <ac:chgData name="James Lee" userId="0c63859d-0af0-46ae-b75a-592aa522f718" providerId="ADAL" clId="{BED79DED-B47C-4DD6-BD88-8FE0C025F959}" dt="2022-05-12T14:33:50.131" v="10276" actId="6549"/>
          <ac:spMkLst>
            <pc:docMk/>
            <pc:sldMk cId="2101272977" sldId="353"/>
            <ac:spMk id="7" creationId="{03868EF9-9F35-4DC7-989B-E4C119E48D8E}"/>
          </ac:spMkLst>
        </pc:spChg>
        <pc:graphicFrameChg chg="modGraphic">
          <ac:chgData name="James Lee" userId="0c63859d-0af0-46ae-b75a-592aa522f718" providerId="ADAL" clId="{BED79DED-B47C-4DD6-BD88-8FE0C025F959}" dt="2022-05-12T14:33:05.649" v="10220" actId="6549"/>
          <ac:graphicFrameMkLst>
            <pc:docMk/>
            <pc:sldMk cId="2101272977" sldId="353"/>
            <ac:graphicFrameMk id="5" creationId="{30D05BC6-C927-41D8-8814-D2CBD02A666C}"/>
          </ac:graphicFrameMkLst>
        </pc:graphicFrameChg>
        <pc:picChg chg="add mod">
          <ac:chgData name="James Lee" userId="0c63859d-0af0-46ae-b75a-592aa522f718" providerId="ADAL" clId="{BED79DED-B47C-4DD6-BD88-8FE0C025F959}" dt="2022-05-12T14:34:31.929" v="10280" actId="14100"/>
          <ac:picMkLst>
            <pc:docMk/>
            <pc:sldMk cId="2101272977" sldId="353"/>
            <ac:picMk id="3" creationId="{89070D64-659C-4E8C-B66B-8DCA18C8F210}"/>
          </ac:picMkLst>
        </pc:picChg>
        <pc:picChg chg="add mod">
          <ac:chgData name="James Lee" userId="0c63859d-0af0-46ae-b75a-592aa522f718" providerId="ADAL" clId="{BED79DED-B47C-4DD6-BD88-8FE0C025F959}" dt="2022-05-12T14:34:51.533" v="10288" actId="14100"/>
          <ac:picMkLst>
            <pc:docMk/>
            <pc:sldMk cId="2101272977" sldId="353"/>
            <ac:picMk id="9" creationId="{E1DBB652-FA31-40A7-819D-5909D759F14A}"/>
          </ac:picMkLst>
        </pc:picChg>
        <pc:picChg chg="add mod">
          <ac:chgData name="James Lee" userId="0c63859d-0af0-46ae-b75a-592aa522f718" providerId="ADAL" clId="{BED79DED-B47C-4DD6-BD88-8FE0C025F959}" dt="2022-05-12T14:35:31.329" v="10291" actId="14100"/>
          <ac:picMkLst>
            <pc:docMk/>
            <pc:sldMk cId="2101272977" sldId="353"/>
            <ac:picMk id="10" creationId="{9C7220D5-DAF7-4AF9-A720-B5C9F9FFE05C}"/>
          </ac:picMkLst>
        </pc:picChg>
        <pc:picChg chg="add mod">
          <ac:chgData name="James Lee" userId="0c63859d-0af0-46ae-b75a-592aa522f718" providerId="ADAL" clId="{BED79DED-B47C-4DD6-BD88-8FE0C025F959}" dt="2022-05-12T14:35:47.723" v="10294" actId="14100"/>
          <ac:picMkLst>
            <pc:docMk/>
            <pc:sldMk cId="2101272977" sldId="353"/>
            <ac:picMk id="11" creationId="{5E80C4D4-9C2E-4B71-9AD1-33EDB0C5B9D4}"/>
          </ac:picMkLst>
        </pc:picChg>
      </pc:sldChg>
      <pc:sldChg chg="addSp delSp modSp add">
        <pc:chgData name="James Lee" userId="0c63859d-0af0-46ae-b75a-592aa522f718" providerId="ADAL" clId="{BED79DED-B47C-4DD6-BD88-8FE0C025F959}" dt="2022-05-12T14:47:20.135" v="10756" actId="478"/>
        <pc:sldMkLst>
          <pc:docMk/>
          <pc:sldMk cId="3242354271" sldId="354"/>
        </pc:sldMkLst>
        <pc:spChg chg="mod">
          <ac:chgData name="James Lee" userId="0c63859d-0af0-46ae-b75a-592aa522f718" providerId="ADAL" clId="{BED79DED-B47C-4DD6-BD88-8FE0C025F959}" dt="2022-05-12T14:45:22.405" v="10717" actId="20577"/>
          <ac:spMkLst>
            <pc:docMk/>
            <pc:sldMk cId="3242354271" sldId="354"/>
            <ac:spMk id="4" creationId="{53FA39E9-61C6-4AAE-9707-D8433BE46AD7}"/>
          </ac:spMkLst>
        </pc:spChg>
        <pc:spChg chg="mod">
          <ac:chgData name="James Lee" userId="0c63859d-0af0-46ae-b75a-592aa522f718" providerId="ADAL" clId="{BED79DED-B47C-4DD6-BD88-8FE0C025F959}" dt="2022-05-12T14:45:31.179" v="10720" actId="14100"/>
          <ac:spMkLst>
            <pc:docMk/>
            <pc:sldMk cId="3242354271" sldId="354"/>
            <ac:spMk id="7" creationId="{8E32F482-CA9A-4E7F-B835-7EBA3BACC0C5}"/>
          </ac:spMkLst>
        </pc:spChg>
        <pc:picChg chg="del">
          <ac:chgData name="James Lee" userId="0c63859d-0af0-46ae-b75a-592aa522f718" providerId="ADAL" clId="{BED79DED-B47C-4DD6-BD88-8FE0C025F959}" dt="2022-05-12T14:45:16.253" v="10696" actId="478"/>
          <ac:picMkLst>
            <pc:docMk/>
            <pc:sldMk cId="3242354271" sldId="354"/>
            <ac:picMk id="11" creationId="{3D3A8343-2D91-4D55-8587-E66920DF66BF}"/>
          </ac:picMkLst>
        </pc:picChg>
        <pc:picChg chg="del">
          <ac:chgData name="James Lee" userId="0c63859d-0af0-46ae-b75a-592aa522f718" providerId="ADAL" clId="{BED79DED-B47C-4DD6-BD88-8FE0C025F959}" dt="2022-05-12T14:45:14.686" v="10695" actId="478"/>
          <ac:picMkLst>
            <pc:docMk/>
            <pc:sldMk cId="3242354271" sldId="354"/>
            <ac:picMk id="12" creationId="{85FB2C8C-2540-41D2-939E-69DABDFB7EF7}"/>
          </ac:picMkLst>
        </pc:picChg>
        <pc:picChg chg="add mod">
          <ac:chgData name="James Lee" userId="0c63859d-0af0-46ae-b75a-592aa522f718" providerId="ADAL" clId="{BED79DED-B47C-4DD6-BD88-8FE0C025F959}" dt="2022-05-12T14:45:27.917" v="10719" actId="14100"/>
          <ac:picMkLst>
            <pc:docMk/>
            <pc:sldMk cId="3242354271" sldId="354"/>
            <ac:picMk id="14" creationId="{86570E36-C314-4A20-9389-26D063300A7A}"/>
          </ac:picMkLst>
        </pc:picChg>
        <pc:picChg chg="add del mod">
          <ac:chgData name="James Lee" userId="0c63859d-0af0-46ae-b75a-592aa522f718" providerId="ADAL" clId="{BED79DED-B47C-4DD6-BD88-8FE0C025F959}" dt="2022-05-12T14:47:19.485" v="10755" actId="478"/>
          <ac:picMkLst>
            <pc:docMk/>
            <pc:sldMk cId="3242354271" sldId="354"/>
            <ac:picMk id="15" creationId="{D6227574-3EEA-4FDB-9667-F9FAA4956134}"/>
          </ac:picMkLst>
        </pc:picChg>
        <pc:picChg chg="add del mod">
          <ac:chgData name="James Lee" userId="0c63859d-0af0-46ae-b75a-592aa522f718" providerId="ADAL" clId="{BED79DED-B47C-4DD6-BD88-8FE0C025F959}" dt="2022-05-12T14:47:20.135" v="10756" actId="478"/>
          <ac:picMkLst>
            <pc:docMk/>
            <pc:sldMk cId="3242354271" sldId="354"/>
            <ac:picMk id="16" creationId="{2A7638CD-09AF-4C76-8307-35314F21D4C2}"/>
          </ac:picMkLst>
        </pc:picChg>
        <pc:cxnChg chg="mod ord">
          <ac:chgData name="James Lee" userId="0c63859d-0af0-46ae-b75a-592aa522f718" providerId="ADAL" clId="{BED79DED-B47C-4DD6-BD88-8FE0C025F959}" dt="2022-05-12T14:46:47.003" v="10732" actId="1035"/>
          <ac:cxnSpMkLst>
            <pc:docMk/>
            <pc:sldMk cId="3242354271" sldId="354"/>
            <ac:cxnSpMk id="13" creationId="{7E5C95F7-65B3-4A69-AF6D-57DC512A30FF}"/>
          </ac:cxnSpMkLst>
        </pc:cxnChg>
        <pc:cxnChg chg="add mod">
          <ac:chgData name="James Lee" userId="0c63859d-0af0-46ae-b75a-592aa522f718" providerId="ADAL" clId="{BED79DED-B47C-4DD6-BD88-8FE0C025F959}" dt="2022-05-12T14:46:54.930" v="10754" actId="1038"/>
          <ac:cxnSpMkLst>
            <pc:docMk/>
            <pc:sldMk cId="3242354271" sldId="354"/>
            <ac:cxnSpMk id="17" creationId="{C8A95BDB-5884-492C-8AD8-E452EBDCED55}"/>
          </ac:cxnSpMkLst>
        </pc:cxnChg>
        <pc:cxnChg chg="del">
          <ac:chgData name="James Lee" userId="0c63859d-0af0-46ae-b75a-592aa522f718" providerId="ADAL" clId="{BED79DED-B47C-4DD6-BD88-8FE0C025F959}" dt="2022-05-12T14:45:34.349" v="10721" actId="478"/>
          <ac:cxnSpMkLst>
            <pc:docMk/>
            <pc:sldMk cId="3242354271" sldId="354"/>
            <ac:cxnSpMk id="23" creationId="{094D8534-0AA3-46C4-BEF0-FE58242379BF}"/>
          </ac:cxnSpMkLst>
        </pc:cxnChg>
        <pc:cxnChg chg="del">
          <ac:chgData name="James Lee" userId="0c63859d-0af0-46ae-b75a-592aa522f718" providerId="ADAL" clId="{BED79DED-B47C-4DD6-BD88-8FE0C025F959}" dt="2022-05-12T14:45:34.349" v="10721" actId="478"/>
          <ac:cxnSpMkLst>
            <pc:docMk/>
            <pc:sldMk cId="3242354271" sldId="354"/>
            <ac:cxnSpMk id="24" creationId="{90FEF99A-56FC-4FDD-9CF3-264C07AB71C9}"/>
          </ac:cxnSpMkLst>
        </pc:cxnChg>
        <pc:cxnChg chg="del">
          <ac:chgData name="James Lee" userId="0c63859d-0af0-46ae-b75a-592aa522f718" providerId="ADAL" clId="{BED79DED-B47C-4DD6-BD88-8FE0C025F959}" dt="2022-05-12T14:45:34.349" v="10721" actId="478"/>
          <ac:cxnSpMkLst>
            <pc:docMk/>
            <pc:sldMk cId="3242354271" sldId="354"/>
            <ac:cxnSpMk id="25" creationId="{6489D12C-1C41-4660-A9D2-E8C4C38652B1}"/>
          </ac:cxnSpMkLst>
        </pc:cxnChg>
        <pc:cxnChg chg="del">
          <ac:chgData name="James Lee" userId="0c63859d-0af0-46ae-b75a-592aa522f718" providerId="ADAL" clId="{BED79DED-B47C-4DD6-BD88-8FE0C025F959}" dt="2022-05-12T14:45:34.349" v="10721" actId="478"/>
          <ac:cxnSpMkLst>
            <pc:docMk/>
            <pc:sldMk cId="3242354271" sldId="354"/>
            <ac:cxnSpMk id="26" creationId="{282F20E7-BEF5-4BD8-84F9-5E083C20D953}"/>
          </ac:cxnSpMkLst>
        </pc:cxnChg>
        <pc:cxnChg chg="del">
          <ac:chgData name="James Lee" userId="0c63859d-0af0-46ae-b75a-592aa522f718" providerId="ADAL" clId="{BED79DED-B47C-4DD6-BD88-8FE0C025F959}" dt="2022-05-12T14:45:34.349" v="10721" actId="478"/>
          <ac:cxnSpMkLst>
            <pc:docMk/>
            <pc:sldMk cId="3242354271" sldId="354"/>
            <ac:cxnSpMk id="27" creationId="{8903D2E5-332A-4B2B-BADD-554E6E5F0E2F}"/>
          </ac:cxnSpMkLst>
        </pc:cxnChg>
        <pc:cxnChg chg="del">
          <ac:chgData name="James Lee" userId="0c63859d-0af0-46ae-b75a-592aa522f718" providerId="ADAL" clId="{BED79DED-B47C-4DD6-BD88-8FE0C025F959}" dt="2022-05-12T14:45:34.349" v="10721" actId="478"/>
          <ac:cxnSpMkLst>
            <pc:docMk/>
            <pc:sldMk cId="3242354271" sldId="354"/>
            <ac:cxnSpMk id="28" creationId="{B58A7B7D-3F60-4444-A352-DE324A6A3AA2}"/>
          </ac:cxnSpMkLst>
        </pc:cxnChg>
      </pc:sldChg>
      <pc:sldChg chg="addSp modSp add">
        <pc:chgData name="James Lee" userId="0c63859d-0af0-46ae-b75a-592aa522f718" providerId="ADAL" clId="{BED79DED-B47C-4DD6-BD88-8FE0C025F959}" dt="2022-05-12T14:51:36.525" v="10858" actId="14100"/>
        <pc:sldMkLst>
          <pc:docMk/>
          <pc:sldMk cId="308047450" sldId="355"/>
        </pc:sldMkLst>
        <pc:spChg chg="mod">
          <ac:chgData name="James Lee" userId="0c63859d-0af0-46ae-b75a-592aa522f718" providerId="ADAL" clId="{BED79DED-B47C-4DD6-BD88-8FE0C025F959}" dt="2022-05-12T14:48:40.335" v="10782" actId="20577"/>
          <ac:spMkLst>
            <pc:docMk/>
            <pc:sldMk cId="308047450" sldId="355"/>
            <ac:spMk id="2" creationId="{CD83C9F0-5649-4B5E-9E36-E84F60CCCB0B}"/>
          </ac:spMkLst>
        </pc:spChg>
        <pc:spChg chg="mod">
          <ac:chgData name="James Lee" userId="0c63859d-0af0-46ae-b75a-592aa522f718" providerId="ADAL" clId="{BED79DED-B47C-4DD6-BD88-8FE0C025F959}" dt="2022-05-12T14:48:00.267" v="10763" actId="20577"/>
          <ac:spMkLst>
            <pc:docMk/>
            <pc:sldMk cId="308047450" sldId="355"/>
            <ac:spMk id="4" creationId="{94222DD8-06D9-4687-9144-540B5DB20979}"/>
          </ac:spMkLst>
        </pc:spChg>
        <pc:spChg chg="mod">
          <ac:chgData name="James Lee" userId="0c63859d-0af0-46ae-b75a-592aa522f718" providerId="ADAL" clId="{BED79DED-B47C-4DD6-BD88-8FE0C025F959}" dt="2022-05-12T14:48:26.156" v="10780" actId="20577"/>
          <ac:spMkLst>
            <pc:docMk/>
            <pc:sldMk cId="308047450" sldId="355"/>
            <ac:spMk id="7" creationId="{03868EF9-9F35-4DC7-989B-E4C119E48D8E}"/>
          </ac:spMkLst>
        </pc:spChg>
        <pc:graphicFrameChg chg="mod modGraphic">
          <ac:chgData name="James Lee" userId="0c63859d-0af0-46ae-b75a-592aa522f718" providerId="ADAL" clId="{BED79DED-B47C-4DD6-BD88-8FE0C025F959}" dt="2022-05-12T14:51:30.750" v="10855" actId="20577"/>
          <ac:graphicFrameMkLst>
            <pc:docMk/>
            <pc:sldMk cId="308047450" sldId="355"/>
            <ac:graphicFrameMk id="5" creationId="{30D05BC6-C927-41D8-8814-D2CBD02A666C}"/>
          </ac:graphicFrameMkLst>
        </pc:graphicFrameChg>
        <pc:picChg chg="add mod">
          <ac:chgData name="James Lee" userId="0c63859d-0af0-46ae-b75a-592aa522f718" providerId="ADAL" clId="{BED79DED-B47C-4DD6-BD88-8FE0C025F959}" dt="2022-05-12T14:49:53.598" v="10786" actId="14100"/>
          <ac:picMkLst>
            <pc:docMk/>
            <pc:sldMk cId="308047450" sldId="355"/>
            <ac:picMk id="3" creationId="{E18A57EE-5159-4D6C-B0F0-2025C37F6381}"/>
          </ac:picMkLst>
        </pc:picChg>
        <pc:picChg chg="add mod">
          <ac:chgData name="James Lee" userId="0c63859d-0af0-46ae-b75a-592aa522f718" providerId="ADAL" clId="{BED79DED-B47C-4DD6-BD88-8FE0C025F959}" dt="2022-05-12T14:51:36.525" v="10858" actId="14100"/>
          <ac:picMkLst>
            <pc:docMk/>
            <pc:sldMk cId="308047450" sldId="355"/>
            <ac:picMk id="9" creationId="{2663B137-84D0-4AC0-A8BF-6A124ADF4538}"/>
          </ac:picMkLst>
        </pc:picChg>
      </pc:sldChg>
      <pc:sldChg chg="addSp delSp modSp add">
        <pc:chgData name="James Lee" userId="0c63859d-0af0-46ae-b75a-592aa522f718" providerId="ADAL" clId="{BED79DED-B47C-4DD6-BD88-8FE0C025F959}" dt="2022-05-12T14:53:19.048" v="10872" actId="14100"/>
        <pc:sldMkLst>
          <pc:docMk/>
          <pc:sldMk cId="950326794" sldId="356"/>
        </pc:sldMkLst>
        <pc:graphicFrameChg chg="mod">
          <ac:chgData name="James Lee" userId="0c63859d-0af0-46ae-b75a-592aa522f718" providerId="ADAL" clId="{BED79DED-B47C-4DD6-BD88-8FE0C025F959}" dt="2022-05-12T14:52:27.064" v="10862" actId="6549"/>
          <ac:graphicFrameMkLst>
            <pc:docMk/>
            <pc:sldMk cId="950326794" sldId="356"/>
            <ac:graphicFrameMk id="5" creationId="{30D05BC6-C927-41D8-8814-D2CBD02A666C}"/>
          </ac:graphicFrameMkLst>
        </pc:graphicFrameChg>
        <pc:picChg chg="del">
          <ac:chgData name="James Lee" userId="0c63859d-0af0-46ae-b75a-592aa522f718" providerId="ADAL" clId="{BED79DED-B47C-4DD6-BD88-8FE0C025F959}" dt="2022-05-12T14:52:25.530" v="10860" actId="478"/>
          <ac:picMkLst>
            <pc:docMk/>
            <pc:sldMk cId="950326794" sldId="356"/>
            <ac:picMk id="3" creationId="{E18A57EE-5159-4D6C-B0F0-2025C37F6381}"/>
          </ac:picMkLst>
        </pc:picChg>
        <pc:picChg chg="del">
          <ac:chgData name="James Lee" userId="0c63859d-0af0-46ae-b75a-592aa522f718" providerId="ADAL" clId="{BED79DED-B47C-4DD6-BD88-8FE0C025F959}" dt="2022-05-12T14:52:26.117" v="10861" actId="478"/>
          <ac:picMkLst>
            <pc:docMk/>
            <pc:sldMk cId="950326794" sldId="356"/>
            <ac:picMk id="9" creationId="{2663B137-84D0-4AC0-A8BF-6A124ADF4538}"/>
          </ac:picMkLst>
        </pc:picChg>
        <pc:picChg chg="add mod modCrop">
          <ac:chgData name="James Lee" userId="0c63859d-0af0-46ae-b75a-592aa522f718" providerId="ADAL" clId="{BED79DED-B47C-4DD6-BD88-8FE0C025F959}" dt="2022-05-12T14:52:38.532" v="10867" actId="14100"/>
          <ac:picMkLst>
            <pc:docMk/>
            <pc:sldMk cId="950326794" sldId="356"/>
            <ac:picMk id="10" creationId="{9956B98E-E066-4D15-92DE-F45E1B4BACBF}"/>
          </ac:picMkLst>
        </pc:picChg>
        <pc:picChg chg="add mod">
          <ac:chgData name="James Lee" userId="0c63859d-0af0-46ae-b75a-592aa522f718" providerId="ADAL" clId="{BED79DED-B47C-4DD6-BD88-8FE0C025F959}" dt="2022-05-12T14:53:19.048" v="10872" actId="14100"/>
          <ac:picMkLst>
            <pc:docMk/>
            <pc:sldMk cId="950326794" sldId="356"/>
            <ac:picMk id="11" creationId="{28B0EDD3-C3A2-48C5-AF9A-0994728EAF64}"/>
          </ac:picMkLst>
        </pc:picChg>
      </pc:sldChg>
      <pc:sldChg chg="addSp delSp modSp add">
        <pc:chgData name="James Lee" userId="0c63859d-0af0-46ae-b75a-592aa522f718" providerId="ADAL" clId="{BED79DED-B47C-4DD6-BD88-8FE0C025F959}" dt="2022-05-12T14:59:59.881" v="11099" actId="14100"/>
        <pc:sldMkLst>
          <pc:docMk/>
          <pc:sldMk cId="1208182797" sldId="357"/>
        </pc:sldMkLst>
        <pc:spChg chg="mod">
          <ac:chgData name="James Lee" userId="0c63859d-0af0-46ae-b75a-592aa522f718" providerId="ADAL" clId="{BED79DED-B47C-4DD6-BD88-8FE0C025F959}" dt="2022-05-12T14:53:54.916" v="10927" actId="20577"/>
          <ac:spMkLst>
            <pc:docMk/>
            <pc:sldMk cId="1208182797" sldId="357"/>
            <ac:spMk id="2" creationId="{CD83C9F0-5649-4B5E-9E36-E84F60CCCB0B}"/>
          </ac:spMkLst>
        </pc:spChg>
        <pc:spChg chg="mod">
          <ac:chgData name="James Lee" userId="0c63859d-0af0-46ae-b75a-592aa522f718" providerId="ADAL" clId="{BED79DED-B47C-4DD6-BD88-8FE0C025F959}" dt="2022-05-12T14:53:36.092" v="10898" actId="20577"/>
          <ac:spMkLst>
            <pc:docMk/>
            <pc:sldMk cId="1208182797" sldId="357"/>
            <ac:spMk id="4" creationId="{94222DD8-06D9-4687-9144-540B5DB20979}"/>
          </ac:spMkLst>
        </pc:spChg>
        <pc:spChg chg="mod">
          <ac:chgData name="James Lee" userId="0c63859d-0af0-46ae-b75a-592aa522f718" providerId="ADAL" clId="{BED79DED-B47C-4DD6-BD88-8FE0C025F959}" dt="2022-05-12T14:54:26.463" v="10945" actId="20577"/>
          <ac:spMkLst>
            <pc:docMk/>
            <pc:sldMk cId="1208182797" sldId="357"/>
            <ac:spMk id="7" creationId="{03868EF9-9F35-4DC7-989B-E4C119E48D8E}"/>
          </ac:spMkLst>
        </pc:spChg>
        <pc:graphicFrameChg chg="mod">
          <ac:chgData name="James Lee" userId="0c63859d-0af0-46ae-b75a-592aa522f718" providerId="ADAL" clId="{BED79DED-B47C-4DD6-BD88-8FE0C025F959}" dt="2022-05-12T14:58:38.891" v="11090" actId="798"/>
          <ac:graphicFrameMkLst>
            <pc:docMk/>
            <pc:sldMk cId="1208182797" sldId="357"/>
            <ac:graphicFrameMk id="5" creationId="{30D05BC6-C927-41D8-8814-D2CBD02A666C}"/>
          </ac:graphicFrameMkLst>
        </pc:graphicFrameChg>
        <pc:picChg chg="del">
          <ac:chgData name="James Lee" userId="0c63859d-0af0-46ae-b75a-592aa522f718" providerId="ADAL" clId="{BED79DED-B47C-4DD6-BD88-8FE0C025F959}" dt="2022-05-12T14:53:37.175" v="10899" actId="478"/>
          <ac:picMkLst>
            <pc:docMk/>
            <pc:sldMk cId="1208182797" sldId="357"/>
            <ac:picMk id="3" creationId="{89070D64-659C-4E8C-B66B-8DCA18C8F210}"/>
          </ac:picMkLst>
        </pc:picChg>
        <pc:picChg chg="del">
          <ac:chgData name="James Lee" userId="0c63859d-0af0-46ae-b75a-592aa522f718" providerId="ADAL" clId="{BED79DED-B47C-4DD6-BD88-8FE0C025F959}" dt="2022-05-12T14:53:39.240" v="10902" actId="478"/>
          <ac:picMkLst>
            <pc:docMk/>
            <pc:sldMk cId="1208182797" sldId="357"/>
            <ac:picMk id="9" creationId="{E1DBB652-FA31-40A7-819D-5909D759F14A}"/>
          </ac:picMkLst>
        </pc:picChg>
        <pc:picChg chg="del">
          <ac:chgData name="James Lee" userId="0c63859d-0af0-46ae-b75a-592aa522f718" providerId="ADAL" clId="{BED79DED-B47C-4DD6-BD88-8FE0C025F959}" dt="2022-05-12T14:53:37.540" v="10900" actId="478"/>
          <ac:picMkLst>
            <pc:docMk/>
            <pc:sldMk cId="1208182797" sldId="357"/>
            <ac:picMk id="10" creationId="{9C7220D5-DAF7-4AF9-A720-B5C9F9FFE05C}"/>
          </ac:picMkLst>
        </pc:picChg>
        <pc:picChg chg="del">
          <ac:chgData name="James Lee" userId="0c63859d-0af0-46ae-b75a-592aa522f718" providerId="ADAL" clId="{BED79DED-B47C-4DD6-BD88-8FE0C025F959}" dt="2022-05-12T14:53:38.048" v="10901" actId="478"/>
          <ac:picMkLst>
            <pc:docMk/>
            <pc:sldMk cId="1208182797" sldId="357"/>
            <ac:picMk id="11" creationId="{5E80C4D4-9C2E-4B71-9AD1-33EDB0C5B9D4}"/>
          </ac:picMkLst>
        </pc:picChg>
        <pc:picChg chg="add mod">
          <ac:chgData name="James Lee" userId="0c63859d-0af0-46ae-b75a-592aa522f718" providerId="ADAL" clId="{BED79DED-B47C-4DD6-BD88-8FE0C025F959}" dt="2022-05-12T14:58:44.067" v="11093" actId="14100"/>
          <ac:picMkLst>
            <pc:docMk/>
            <pc:sldMk cId="1208182797" sldId="357"/>
            <ac:picMk id="12" creationId="{154C6821-9E49-42DB-B029-1320100D4BAA}"/>
          </ac:picMkLst>
        </pc:picChg>
        <pc:picChg chg="add mod">
          <ac:chgData name="James Lee" userId="0c63859d-0af0-46ae-b75a-592aa522f718" providerId="ADAL" clId="{BED79DED-B47C-4DD6-BD88-8FE0C025F959}" dt="2022-05-12T14:59:32.946" v="11096" actId="14100"/>
          <ac:picMkLst>
            <pc:docMk/>
            <pc:sldMk cId="1208182797" sldId="357"/>
            <ac:picMk id="13" creationId="{CB69F42F-BF3B-4AF1-836E-A5A3558E2C02}"/>
          </ac:picMkLst>
        </pc:picChg>
        <pc:picChg chg="add mod">
          <ac:chgData name="James Lee" userId="0c63859d-0af0-46ae-b75a-592aa522f718" providerId="ADAL" clId="{BED79DED-B47C-4DD6-BD88-8FE0C025F959}" dt="2022-05-12T14:59:59.881" v="11099" actId="14100"/>
          <ac:picMkLst>
            <pc:docMk/>
            <pc:sldMk cId="1208182797" sldId="357"/>
            <ac:picMk id="14" creationId="{ABD8B530-547F-4EA0-8F58-DC0AF621ECF3}"/>
          </ac:picMkLst>
        </pc:picChg>
      </pc:sldChg>
      <pc:sldChg chg="addSp modSp add">
        <pc:chgData name="James Lee" userId="0c63859d-0af0-46ae-b75a-592aa522f718" providerId="ADAL" clId="{BED79DED-B47C-4DD6-BD88-8FE0C025F959}" dt="2022-05-12T15:03:37.574" v="11278" actId="6549"/>
        <pc:sldMkLst>
          <pc:docMk/>
          <pc:sldMk cId="2521611677" sldId="358"/>
        </pc:sldMkLst>
        <pc:spChg chg="mod">
          <ac:chgData name="James Lee" userId="0c63859d-0af0-46ae-b75a-592aa522f718" providerId="ADAL" clId="{BED79DED-B47C-4DD6-BD88-8FE0C025F959}" dt="2022-05-12T14:54:58.291" v="10962" actId="20577"/>
          <ac:spMkLst>
            <pc:docMk/>
            <pc:sldMk cId="2521611677" sldId="358"/>
            <ac:spMk id="2" creationId="{CD83C9F0-5649-4B5E-9E36-E84F60CCCB0B}"/>
          </ac:spMkLst>
        </pc:spChg>
        <pc:spChg chg="mod">
          <ac:chgData name="James Lee" userId="0c63859d-0af0-46ae-b75a-592aa522f718" providerId="ADAL" clId="{BED79DED-B47C-4DD6-BD88-8FE0C025F959}" dt="2022-05-12T15:01:24.543" v="11165" actId="20577"/>
          <ac:spMkLst>
            <pc:docMk/>
            <pc:sldMk cId="2521611677" sldId="358"/>
            <ac:spMk id="4" creationId="{94222DD8-06D9-4687-9144-540B5DB20979}"/>
          </ac:spMkLst>
        </pc:spChg>
        <pc:spChg chg="mod">
          <ac:chgData name="James Lee" userId="0c63859d-0af0-46ae-b75a-592aa522f718" providerId="ADAL" clId="{BED79DED-B47C-4DD6-BD88-8FE0C025F959}" dt="2022-05-12T14:55:13.631" v="10969" actId="20577"/>
          <ac:spMkLst>
            <pc:docMk/>
            <pc:sldMk cId="2521611677" sldId="358"/>
            <ac:spMk id="7" creationId="{03868EF9-9F35-4DC7-989B-E4C119E48D8E}"/>
          </ac:spMkLst>
        </pc:spChg>
        <pc:graphicFrameChg chg="mod modGraphic">
          <ac:chgData name="James Lee" userId="0c63859d-0af0-46ae-b75a-592aa522f718" providerId="ADAL" clId="{BED79DED-B47C-4DD6-BD88-8FE0C025F959}" dt="2022-05-12T15:03:37.574" v="11278" actId="6549"/>
          <ac:graphicFrameMkLst>
            <pc:docMk/>
            <pc:sldMk cId="2521611677" sldId="358"/>
            <ac:graphicFrameMk id="5" creationId="{30D05BC6-C927-41D8-8814-D2CBD02A666C}"/>
          </ac:graphicFrameMkLst>
        </pc:graphicFrameChg>
        <pc:picChg chg="add mod modCrop">
          <ac:chgData name="James Lee" userId="0c63859d-0af0-46ae-b75a-592aa522f718" providerId="ADAL" clId="{BED79DED-B47C-4DD6-BD88-8FE0C025F959}" dt="2022-05-12T15:01:14.781" v="11112" actId="732"/>
          <ac:picMkLst>
            <pc:docMk/>
            <pc:sldMk cId="2521611677" sldId="358"/>
            <ac:picMk id="3" creationId="{D6CD0FD3-4218-4214-BB87-BF996DE8BC02}"/>
          </ac:picMkLst>
        </pc:picChg>
        <pc:picChg chg="add mod">
          <ac:chgData name="James Lee" userId="0c63859d-0af0-46ae-b75a-592aa522f718" providerId="ADAL" clId="{BED79DED-B47C-4DD6-BD88-8FE0C025F959}" dt="2022-05-12T15:03:36.541" v="11277" actId="14100"/>
          <ac:picMkLst>
            <pc:docMk/>
            <pc:sldMk cId="2521611677" sldId="358"/>
            <ac:picMk id="9" creationId="{66573E4D-8062-4D43-8484-1C98DE88D30E}"/>
          </ac:picMkLst>
        </pc:picChg>
      </pc:sldChg>
      <pc:sldChg chg="addSp modSp add">
        <pc:chgData name="James Lee" userId="0c63859d-0af0-46ae-b75a-592aa522f718" providerId="ADAL" clId="{BED79DED-B47C-4DD6-BD88-8FE0C025F959}" dt="2022-05-12T15:05:49.522" v="11330" actId="14100"/>
        <pc:sldMkLst>
          <pc:docMk/>
          <pc:sldMk cId="2357369493" sldId="359"/>
        </pc:sldMkLst>
        <pc:spChg chg="mod">
          <ac:chgData name="James Lee" userId="0c63859d-0af0-46ae-b75a-592aa522f718" providerId="ADAL" clId="{BED79DED-B47C-4DD6-BD88-8FE0C025F959}" dt="2022-05-12T14:56:14.741" v="11034" actId="20577"/>
          <ac:spMkLst>
            <pc:docMk/>
            <pc:sldMk cId="2357369493" sldId="359"/>
            <ac:spMk id="2" creationId="{CD83C9F0-5649-4B5E-9E36-E84F60CCCB0B}"/>
          </ac:spMkLst>
        </pc:spChg>
        <pc:spChg chg="mod">
          <ac:chgData name="James Lee" userId="0c63859d-0af0-46ae-b75a-592aa522f718" providerId="ADAL" clId="{BED79DED-B47C-4DD6-BD88-8FE0C025F959}" dt="2022-05-12T14:55:30.375" v="11004" actId="20577"/>
          <ac:spMkLst>
            <pc:docMk/>
            <pc:sldMk cId="2357369493" sldId="359"/>
            <ac:spMk id="4" creationId="{94222DD8-06D9-4687-9144-540B5DB20979}"/>
          </ac:spMkLst>
        </pc:spChg>
        <pc:spChg chg="mod">
          <ac:chgData name="James Lee" userId="0c63859d-0af0-46ae-b75a-592aa522f718" providerId="ADAL" clId="{BED79DED-B47C-4DD6-BD88-8FE0C025F959}" dt="2022-05-12T14:55:57.698" v="11017" actId="20577"/>
          <ac:spMkLst>
            <pc:docMk/>
            <pc:sldMk cId="2357369493" sldId="359"/>
            <ac:spMk id="7" creationId="{03868EF9-9F35-4DC7-989B-E4C119E48D8E}"/>
          </ac:spMkLst>
        </pc:spChg>
        <pc:graphicFrameChg chg="mod">
          <ac:chgData name="James Lee" userId="0c63859d-0af0-46ae-b75a-592aa522f718" providerId="ADAL" clId="{BED79DED-B47C-4DD6-BD88-8FE0C025F959}" dt="2022-05-12T15:04:29.342" v="11309" actId="20577"/>
          <ac:graphicFrameMkLst>
            <pc:docMk/>
            <pc:sldMk cId="2357369493" sldId="359"/>
            <ac:graphicFrameMk id="5" creationId="{30D05BC6-C927-41D8-8814-D2CBD02A666C}"/>
          </ac:graphicFrameMkLst>
        </pc:graphicFrameChg>
        <pc:picChg chg="add mod">
          <ac:chgData name="James Lee" userId="0c63859d-0af0-46ae-b75a-592aa522f718" providerId="ADAL" clId="{BED79DED-B47C-4DD6-BD88-8FE0C025F959}" dt="2022-05-12T15:05:49.522" v="11330" actId="14100"/>
          <ac:picMkLst>
            <pc:docMk/>
            <pc:sldMk cId="2357369493" sldId="359"/>
            <ac:picMk id="3" creationId="{FAB279A5-7689-4D92-8001-AD94A6352CA0}"/>
          </ac:picMkLst>
        </pc:picChg>
        <pc:picChg chg="add mod">
          <ac:chgData name="James Lee" userId="0c63859d-0af0-46ae-b75a-592aa522f718" providerId="ADAL" clId="{BED79DED-B47C-4DD6-BD88-8FE0C025F959}" dt="2022-05-12T15:04:37.510" v="11314" actId="1035"/>
          <ac:picMkLst>
            <pc:docMk/>
            <pc:sldMk cId="2357369493" sldId="359"/>
            <ac:picMk id="9" creationId="{3997FE9D-89B2-428D-B754-70BD167AB9FA}"/>
          </ac:picMkLst>
        </pc:picChg>
        <pc:picChg chg="add mod">
          <ac:chgData name="James Lee" userId="0c63859d-0af0-46ae-b75a-592aa522f718" providerId="ADAL" clId="{BED79DED-B47C-4DD6-BD88-8FE0C025F959}" dt="2022-05-12T15:04:59.983" v="11324" actId="1038"/>
          <ac:picMkLst>
            <pc:docMk/>
            <pc:sldMk cId="2357369493" sldId="359"/>
            <ac:picMk id="10" creationId="{838221C0-EDF9-465A-BD57-3B48034A3132}"/>
          </ac:picMkLst>
        </pc:picChg>
        <pc:picChg chg="add mod">
          <ac:chgData name="James Lee" userId="0c63859d-0af0-46ae-b75a-592aa522f718" providerId="ADAL" clId="{BED79DED-B47C-4DD6-BD88-8FE0C025F959}" dt="2022-05-12T15:05:17.967" v="11327" actId="14100"/>
          <ac:picMkLst>
            <pc:docMk/>
            <pc:sldMk cId="2357369493" sldId="359"/>
            <ac:picMk id="11" creationId="{74F1C8E3-6D5A-4E6F-BF57-67D44B10474E}"/>
          </ac:picMkLst>
        </pc:picChg>
      </pc:sldChg>
      <pc:sldChg chg="addSp modSp add">
        <pc:chgData name="James Lee" userId="0c63859d-0af0-46ae-b75a-592aa522f718" providerId="ADAL" clId="{BED79DED-B47C-4DD6-BD88-8FE0C025F959}" dt="2022-05-12T15:10:00.011" v="11498" actId="1076"/>
        <pc:sldMkLst>
          <pc:docMk/>
          <pc:sldMk cId="3180608716" sldId="360"/>
        </pc:sldMkLst>
        <pc:spChg chg="mod">
          <ac:chgData name="James Lee" userId="0c63859d-0af0-46ae-b75a-592aa522f718" providerId="ADAL" clId="{BED79DED-B47C-4DD6-BD88-8FE0C025F959}" dt="2022-05-12T14:56:56.913" v="11071" actId="20577"/>
          <ac:spMkLst>
            <pc:docMk/>
            <pc:sldMk cId="3180608716" sldId="360"/>
            <ac:spMk id="2" creationId="{CD83C9F0-5649-4B5E-9E36-E84F60CCCB0B}"/>
          </ac:spMkLst>
        </pc:spChg>
        <pc:spChg chg="mod">
          <ac:chgData name="James Lee" userId="0c63859d-0af0-46ae-b75a-592aa522f718" providerId="ADAL" clId="{BED79DED-B47C-4DD6-BD88-8FE0C025F959}" dt="2022-05-12T14:56:34.475" v="11053" actId="20577"/>
          <ac:spMkLst>
            <pc:docMk/>
            <pc:sldMk cId="3180608716" sldId="360"/>
            <ac:spMk id="4" creationId="{94222DD8-06D9-4687-9144-540B5DB20979}"/>
          </ac:spMkLst>
        </pc:spChg>
        <pc:spChg chg="mod">
          <ac:chgData name="James Lee" userId="0c63859d-0af0-46ae-b75a-592aa522f718" providerId="ADAL" clId="{BED79DED-B47C-4DD6-BD88-8FE0C025F959}" dt="2022-05-12T14:57:06.810" v="11089" actId="20577"/>
          <ac:spMkLst>
            <pc:docMk/>
            <pc:sldMk cId="3180608716" sldId="360"/>
            <ac:spMk id="7" creationId="{03868EF9-9F35-4DC7-989B-E4C119E48D8E}"/>
          </ac:spMkLst>
        </pc:spChg>
        <pc:graphicFrameChg chg="mod">
          <ac:chgData name="James Lee" userId="0c63859d-0af0-46ae-b75a-592aa522f718" providerId="ADAL" clId="{BED79DED-B47C-4DD6-BD88-8FE0C025F959}" dt="2022-05-12T15:09:56.810" v="11497" actId="20577"/>
          <ac:graphicFrameMkLst>
            <pc:docMk/>
            <pc:sldMk cId="3180608716" sldId="360"/>
            <ac:graphicFrameMk id="5" creationId="{30D05BC6-C927-41D8-8814-D2CBD02A666C}"/>
          </ac:graphicFrameMkLst>
        </pc:graphicFrameChg>
        <pc:picChg chg="add mod modCrop">
          <ac:chgData name="James Lee" userId="0c63859d-0af0-46ae-b75a-592aa522f718" providerId="ADAL" clId="{BED79DED-B47C-4DD6-BD88-8FE0C025F959}" dt="2022-05-12T15:08:27.126" v="11392" actId="1035"/>
          <ac:picMkLst>
            <pc:docMk/>
            <pc:sldMk cId="3180608716" sldId="360"/>
            <ac:picMk id="9" creationId="{893E5AB9-82E2-4C42-8955-3A5C8BEA510C}"/>
          </ac:picMkLst>
        </pc:picChg>
        <pc:picChg chg="add mod modCrop">
          <ac:chgData name="James Lee" userId="0c63859d-0af0-46ae-b75a-592aa522f718" providerId="ADAL" clId="{BED79DED-B47C-4DD6-BD88-8FE0C025F959}" dt="2022-05-12T15:09:03.112" v="11428" actId="1037"/>
          <ac:picMkLst>
            <pc:docMk/>
            <pc:sldMk cId="3180608716" sldId="360"/>
            <ac:picMk id="10" creationId="{30D3EC05-3AC0-4E51-BE55-F8B5D447BDB4}"/>
          </ac:picMkLst>
        </pc:picChg>
        <pc:picChg chg="add mod">
          <ac:chgData name="James Lee" userId="0c63859d-0af0-46ae-b75a-592aa522f718" providerId="ADAL" clId="{BED79DED-B47C-4DD6-BD88-8FE0C025F959}" dt="2022-05-12T15:09:35.285" v="11465" actId="1076"/>
          <ac:picMkLst>
            <pc:docMk/>
            <pc:sldMk cId="3180608716" sldId="360"/>
            <ac:picMk id="11" creationId="{CB6A5030-154D-4066-A553-883545C44E6A}"/>
          </ac:picMkLst>
        </pc:picChg>
        <pc:picChg chg="add mod">
          <ac:chgData name="James Lee" userId="0c63859d-0af0-46ae-b75a-592aa522f718" providerId="ADAL" clId="{BED79DED-B47C-4DD6-BD88-8FE0C025F959}" dt="2022-05-12T15:10:00.011" v="11498" actId="1076"/>
          <ac:picMkLst>
            <pc:docMk/>
            <pc:sldMk cId="3180608716" sldId="360"/>
            <ac:picMk id="12" creationId="{CFE42698-E0EA-43F2-ACD2-DDB2F0567BB8}"/>
          </ac:picMkLst>
        </pc:picChg>
      </pc:sldChg>
      <pc:sldChg chg="addSp delSp modSp add">
        <pc:chgData name="James Lee" userId="0c63859d-0af0-46ae-b75a-592aa522f718" providerId="ADAL" clId="{BED79DED-B47C-4DD6-BD88-8FE0C025F959}" dt="2022-05-12T15:12:07.619" v="11604" actId="27636"/>
        <pc:sldMkLst>
          <pc:docMk/>
          <pc:sldMk cId="3258636179" sldId="361"/>
        </pc:sldMkLst>
        <pc:spChg chg="mod">
          <ac:chgData name="James Lee" userId="0c63859d-0af0-46ae-b75a-592aa522f718" providerId="ADAL" clId="{BED79DED-B47C-4DD6-BD88-8FE0C025F959}" dt="2022-05-12T15:12:07.619" v="11604" actId="27636"/>
          <ac:spMkLst>
            <pc:docMk/>
            <pc:sldMk cId="3258636179" sldId="361"/>
            <ac:spMk id="4" creationId="{53FA39E9-61C6-4AAE-9707-D8433BE46AD7}"/>
          </ac:spMkLst>
        </pc:spChg>
        <pc:spChg chg="mod">
          <ac:chgData name="James Lee" userId="0c63859d-0af0-46ae-b75a-592aa522f718" providerId="ADAL" clId="{BED79DED-B47C-4DD6-BD88-8FE0C025F959}" dt="2022-05-12T15:10:40.750" v="11515" actId="14100"/>
          <ac:spMkLst>
            <pc:docMk/>
            <pc:sldMk cId="3258636179" sldId="361"/>
            <ac:spMk id="7" creationId="{8E32F482-CA9A-4E7F-B835-7EBA3BACC0C5}"/>
          </ac:spMkLst>
        </pc:spChg>
        <pc:spChg chg="mod">
          <ac:chgData name="James Lee" userId="0c63859d-0af0-46ae-b75a-592aa522f718" providerId="ADAL" clId="{BED79DED-B47C-4DD6-BD88-8FE0C025F959}" dt="2022-05-12T15:11:11.655" v="11548" actId="20577"/>
          <ac:spMkLst>
            <pc:docMk/>
            <pc:sldMk cId="3258636179" sldId="361"/>
            <ac:spMk id="8" creationId="{C602E9F3-60E0-4923-94D2-68C4975E7FFC}"/>
          </ac:spMkLst>
        </pc:spChg>
        <pc:picChg chg="add mod">
          <ac:chgData name="James Lee" userId="0c63859d-0af0-46ae-b75a-592aa522f718" providerId="ADAL" clId="{BED79DED-B47C-4DD6-BD88-8FE0C025F959}" dt="2022-05-12T15:10:37.323" v="11514" actId="14100"/>
          <ac:picMkLst>
            <pc:docMk/>
            <pc:sldMk cId="3258636179" sldId="361"/>
            <ac:picMk id="9" creationId="{6459A43F-F736-4095-A0E7-A03D83C9285A}"/>
          </ac:picMkLst>
        </pc:picChg>
        <pc:picChg chg="del">
          <ac:chgData name="James Lee" userId="0c63859d-0af0-46ae-b75a-592aa522f718" providerId="ADAL" clId="{BED79DED-B47C-4DD6-BD88-8FE0C025F959}" dt="2022-05-12T15:10:25.165" v="11502" actId="478"/>
          <ac:picMkLst>
            <pc:docMk/>
            <pc:sldMk cId="3258636179" sldId="361"/>
            <ac:picMk id="14" creationId="{86570E36-C314-4A20-9389-26D063300A7A}"/>
          </ac:picMkLst>
        </pc:picChg>
        <pc:cxnChg chg="mod ord">
          <ac:chgData name="James Lee" userId="0c63859d-0af0-46ae-b75a-592aa522f718" providerId="ADAL" clId="{BED79DED-B47C-4DD6-BD88-8FE0C025F959}" dt="2022-05-12T15:10:59.535" v="11533" actId="166"/>
          <ac:cxnSpMkLst>
            <pc:docMk/>
            <pc:sldMk cId="3258636179" sldId="361"/>
            <ac:cxnSpMk id="13" creationId="{7E5C95F7-65B3-4A69-AF6D-57DC512A30FF}"/>
          </ac:cxnSpMkLst>
        </pc:cxnChg>
        <pc:cxnChg chg="del">
          <ac:chgData name="James Lee" userId="0c63859d-0af0-46ae-b75a-592aa522f718" providerId="ADAL" clId="{BED79DED-B47C-4DD6-BD88-8FE0C025F959}" dt="2022-05-12T15:11:02.072" v="11534" actId="478"/>
          <ac:cxnSpMkLst>
            <pc:docMk/>
            <pc:sldMk cId="3258636179" sldId="361"/>
            <ac:cxnSpMk id="17" creationId="{C8A95BDB-5884-492C-8AD8-E452EBDCED55}"/>
          </ac:cxnSpMkLst>
        </pc:cxnChg>
      </pc:sldChg>
      <pc:sldChg chg="addSp delSp modSp add">
        <pc:chgData name="James Lee" userId="0c63859d-0af0-46ae-b75a-592aa522f718" providerId="ADAL" clId="{BED79DED-B47C-4DD6-BD88-8FE0C025F959}" dt="2022-05-12T15:20:41.174" v="11882" actId="1038"/>
        <pc:sldMkLst>
          <pc:docMk/>
          <pc:sldMk cId="1133891037" sldId="362"/>
        </pc:sldMkLst>
        <pc:spChg chg="mod">
          <ac:chgData name="James Lee" userId="0c63859d-0af0-46ae-b75a-592aa522f718" providerId="ADAL" clId="{BED79DED-B47C-4DD6-BD88-8FE0C025F959}" dt="2022-05-12T15:11:41.233" v="11577" actId="20577"/>
          <ac:spMkLst>
            <pc:docMk/>
            <pc:sldMk cId="1133891037" sldId="362"/>
            <ac:spMk id="2" creationId="{CD83C9F0-5649-4B5E-9E36-E84F60CCCB0B}"/>
          </ac:spMkLst>
        </pc:spChg>
        <pc:spChg chg="mod">
          <ac:chgData name="James Lee" userId="0c63859d-0af0-46ae-b75a-592aa522f718" providerId="ADAL" clId="{BED79DED-B47C-4DD6-BD88-8FE0C025F959}" dt="2022-05-12T15:11:48.560" v="11595" actId="20577"/>
          <ac:spMkLst>
            <pc:docMk/>
            <pc:sldMk cId="1133891037" sldId="362"/>
            <ac:spMk id="4" creationId="{94222DD8-06D9-4687-9144-540B5DB20979}"/>
          </ac:spMkLst>
        </pc:spChg>
        <pc:spChg chg="mod">
          <ac:chgData name="James Lee" userId="0c63859d-0af0-46ae-b75a-592aa522f718" providerId="ADAL" clId="{BED79DED-B47C-4DD6-BD88-8FE0C025F959}" dt="2022-05-12T15:11:36.300" v="11560" actId="20577"/>
          <ac:spMkLst>
            <pc:docMk/>
            <pc:sldMk cId="1133891037" sldId="362"/>
            <ac:spMk id="7" creationId="{03868EF9-9F35-4DC7-989B-E4C119E48D8E}"/>
          </ac:spMkLst>
        </pc:spChg>
        <pc:graphicFrameChg chg="mod">
          <ac:chgData name="James Lee" userId="0c63859d-0af0-46ae-b75a-592aa522f718" providerId="ADAL" clId="{BED79DED-B47C-4DD6-BD88-8FE0C025F959}" dt="2022-05-12T15:20:35.779" v="11875" actId="798"/>
          <ac:graphicFrameMkLst>
            <pc:docMk/>
            <pc:sldMk cId="1133891037" sldId="362"/>
            <ac:graphicFrameMk id="5" creationId="{30D05BC6-C927-41D8-8814-D2CBD02A666C}"/>
          </ac:graphicFrameMkLst>
        </pc:graphicFrameChg>
        <pc:picChg chg="add mod">
          <ac:chgData name="James Lee" userId="0c63859d-0af0-46ae-b75a-592aa522f718" providerId="ADAL" clId="{BED79DED-B47C-4DD6-BD88-8FE0C025F959}" dt="2022-05-12T15:20:30.382" v="11872" actId="14100"/>
          <ac:picMkLst>
            <pc:docMk/>
            <pc:sldMk cId="1133891037" sldId="362"/>
            <ac:picMk id="3" creationId="{A00AA3CF-5B44-4722-B18C-7EB7732A9FB1}"/>
          </ac:picMkLst>
        </pc:picChg>
        <pc:picChg chg="del">
          <ac:chgData name="James Lee" userId="0c63859d-0af0-46ae-b75a-592aa522f718" providerId="ADAL" clId="{BED79DED-B47C-4DD6-BD88-8FE0C025F959}" dt="2022-05-12T15:11:24.892" v="11552" actId="478"/>
          <ac:picMkLst>
            <pc:docMk/>
            <pc:sldMk cId="1133891037" sldId="362"/>
            <ac:picMk id="9" creationId="{893E5AB9-82E2-4C42-8955-3A5C8BEA510C}"/>
          </ac:picMkLst>
        </pc:picChg>
        <pc:picChg chg="del">
          <ac:chgData name="James Lee" userId="0c63859d-0af0-46ae-b75a-592aa522f718" providerId="ADAL" clId="{BED79DED-B47C-4DD6-BD88-8FE0C025F959}" dt="2022-05-12T15:11:24.423" v="11551" actId="478"/>
          <ac:picMkLst>
            <pc:docMk/>
            <pc:sldMk cId="1133891037" sldId="362"/>
            <ac:picMk id="10" creationId="{30D3EC05-3AC0-4E51-BE55-F8B5D447BDB4}"/>
          </ac:picMkLst>
        </pc:picChg>
        <pc:picChg chg="del">
          <ac:chgData name="James Lee" userId="0c63859d-0af0-46ae-b75a-592aa522f718" providerId="ADAL" clId="{BED79DED-B47C-4DD6-BD88-8FE0C025F959}" dt="2022-05-12T15:11:25.369" v="11553" actId="478"/>
          <ac:picMkLst>
            <pc:docMk/>
            <pc:sldMk cId="1133891037" sldId="362"/>
            <ac:picMk id="11" creationId="{CB6A5030-154D-4066-A553-883545C44E6A}"/>
          </ac:picMkLst>
        </pc:picChg>
        <pc:picChg chg="del">
          <ac:chgData name="James Lee" userId="0c63859d-0af0-46ae-b75a-592aa522f718" providerId="ADAL" clId="{BED79DED-B47C-4DD6-BD88-8FE0C025F959}" dt="2022-05-12T15:11:24.022" v="11550" actId="478"/>
          <ac:picMkLst>
            <pc:docMk/>
            <pc:sldMk cId="1133891037" sldId="362"/>
            <ac:picMk id="12" creationId="{CFE42698-E0EA-43F2-ACD2-DDB2F0567BB8}"/>
          </ac:picMkLst>
        </pc:picChg>
        <pc:picChg chg="add mod">
          <ac:chgData name="James Lee" userId="0c63859d-0af0-46ae-b75a-592aa522f718" providerId="ADAL" clId="{BED79DED-B47C-4DD6-BD88-8FE0C025F959}" dt="2022-05-12T15:20:33.725" v="11874" actId="14100"/>
          <ac:picMkLst>
            <pc:docMk/>
            <pc:sldMk cId="1133891037" sldId="362"/>
            <ac:picMk id="13" creationId="{7AA62AAD-FDD1-42AA-8178-33C9B9D3C39D}"/>
          </ac:picMkLst>
        </pc:picChg>
        <pc:picChg chg="add mod">
          <ac:chgData name="James Lee" userId="0c63859d-0af0-46ae-b75a-592aa522f718" providerId="ADAL" clId="{BED79DED-B47C-4DD6-BD88-8FE0C025F959}" dt="2022-05-12T15:20:41.174" v="11882" actId="1038"/>
          <ac:picMkLst>
            <pc:docMk/>
            <pc:sldMk cId="1133891037" sldId="362"/>
            <ac:picMk id="14" creationId="{E0A37B9F-B886-49EB-8702-E84979D82C4E}"/>
          </ac:picMkLst>
        </pc:picChg>
      </pc:sldChg>
      <pc:sldChg chg="addSp delSp modSp add">
        <pc:chgData name="James Lee" userId="0c63859d-0af0-46ae-b75a-592aa522f718" providerId="ADAL" clId="{BED79DED-B47C-4DD6-BD88-8FE0C025F959}" dt="2022-05-12T15:12:38.450" v="11625" actId="166"/>
        <pc:sldMkLst>
          <pc:docMk/>
          <pc:sldMk cId="1746166162" sldId="363"/>
        </pc:sldMkLst>
        <pc:spChg chg="mod">
          <ac:chgData name="James Lee" userId="0c63859d-0af0-46ae-b75a-592aa522f718" providerId="ADAL" clId="{BED79DED-B47C-4DD6-BD88-8FE0C025F959}" dt="2022-05-12T15:12:26.338" v="11620" actId="20577"/>
          <ac:spMkLst>
            <pc:docMk/>
            <pc:sldMk cId="1746166162" sldId="363"/>
            <ac:spMk id="4" creationId="{53FA39E9-61C6-4AAE-9707-D8433BE46AD7}"/>
          </ac:spMkLst>
        </pc:spChg>
        <pc:spChg chg="mod">
          <ac:chgData name="James Lee" userId="0c63859d-0af0-46ae-b75a-592aa522f718" providerId="ADAL" clId="{BED79DED-B47C-4DD6-BD88-8FE0C025F959}" dt="2022-05-12T15:12:35.647" v="11624" actId="14100"/>
          <ac:spMkLst>
            <pc:docMk/>
            <pc:sldMk cId="1746166162" sldId="363"/>
            <ac:spMk id="7" creationId="{8E32F482-CA9A-4E7F-B835-7EBA3BACC0C5}"/>
          </ac:spMkLst>
        </pc:spChg>
        <pc:picChg chg="del">
          <ac:chgData name="James Lee" userId="0c63859d-0af0-46ae-b75a-592aa522f718" providerId="ADAL" clId="{BED79DED-B47C-4DD6-BD88-8FE0C025F959}" dt="2022-05-12T15:12:27.639" v="11621" actId="478"/>
          <ac:picMkLst>
            <pc:docMk/>
            <pc:sldMk cId="1746166162" sldId="363"/>
            <ac:picMk id="9" creationId="{6459A43F-F736-4095-A0E7-A03D83C9285A}"/>
          </ac:picMkLst>
        </pc:picChg>
        <pc:picChg chg="add mod">
          <ac:chgData name="James Lee" userId="0c63859d-0af0-46ae-b75a-592aa522f718" providerId="ADAL" clId="{BED79DED-B47C-4DD6-BD88-8FE0C025F959}" dt="2022-05-12T15:12:32.096" v="11623" actId="14100"/>
          <ac:picMkLst>
            <pc:docMk/>
            <pc:sldMk cId="1746166162" sldId="363"/>
            <ac:picMk id="10" creationId="{2EF8A09D-D253-457D-8B28-A512A60E0451}"/>
          </ac:picMkLst>
        </pc:picChg>
        <pc:cxnChg chg="ord">
          <ac:chgData name="James Lee" userId="0c63859d-0af0-46ae-b75a-592aa522f718" providerId="ADAL" clId="{BED79DED-B47C-4DD6-BD88-8FE0C025F959}" dt="2022-05-12T15:12:38.450" v="11625" actId="166"/>
          <ac:cxnSpMkLst>
            <pc:docMk/>
            <pc:sldMk cId="1746166162" sldId="363"/>
            <ac:cxnSpMk id="13" creationId="{7E5C95F7-65B3-4A69-AF6D-57DC512A30FF}"/>
          </ac:cxnSpMkLst>
        </pc:cxnChg>
      </pc:sldChg>
      <pc:sldChg chg="addSp modSp add">
        <pc:chgData name="James Lee" userId="0c63859d-0af0-46ae-b75a-592aa522f718" providerId="ADAL" clId="{BED79DED-B47C-4DD6-BD88-8FE0C025F959}" dt="2022-05-12T15:18:57.587" v="11867" actId="403"/>
        <pc:sldMkLst>
          <pc:docMk/>
          <pc:sldMk cId="2708591870" sldId="364"/>
        </pc:sldMkLst>
        <pc:spChg chg="mod">
          <ac:chgData name="James Lee" userId="0c63859d-0af0-46ae-b75a-592aa522f718" providerId="ADAL" clId="{BED79DED-B47C-4DD6-BD88-8FE0C025F959}" dt="2022-05-12T15:14:33.367" v="11681" actId="20577"/>
          <ac:spMkLst>
            <pc:docMk/>
            <pc:sldMk cId="2708591870" sldId="364"/>
            <ac:spMk id="2" creationId="{CD83C9F0-5649-4B5E-9E36-E84F60CCCB0B}"/>
          </ac:spMkLst>
        </pc:spChg>
        <pc:spChg chg="mod">
          <ac:chgData name="James Lee" userId="0c63859d-0af0-46ae-b75a-592aa522f718" providerId="ADAL" clId="{BED79DED-B47C-4DD6-BD88-8FE0C025F959}" dt="2022-05-12T15:18:57.587" v="11867" actId="403"/>
          <ac:spMkLst>
            <pc:docMk/>
            <pc:sldMk cId="2708591870" sldId="364"/>
            <ac:spMk id="4" creationId="{94222DD8-06D9-4687-9144-540B5DB20979}"/>
          </ac:spMkLst>
        </pc:spChg>
        <pc:spChg chg="mod">
          <ac:chgData name="James Lee" userId="0c63859d-0af0-46ae-b75a-592aa522f718" providerId="ADAL" clId="{BED79DED-B47C-4DD6-BD88-8FE0C025F959}" dt="2022-05-12T15:14:19.567" v="11658" actId="20577"/>
          <ac:spMkLst>
            <pc:docMk/>
            <pc:sldMk cId="2708591870" sldId="364"/>
            <ac:spMk id="7" creationId="{03868EF9-9F35-4DC7-989B-E4C119E48D8E}"/>
          </ac:spMkLst>
        </pc:spChg>
        <pc:graphicFrameChg chg="mod">
          <ac:chgData name="James Lee" userId="0c63859d-0af0-46ae-b75a-592aa522f718" providerId="ADAL" clId="{BED79DED-B47C-4DD6-BD88-8FE0C025F959}" dt="2022-05-12T15:18:38.510" v="11857" actId="798"/>
          <ac:graphicFrameMkLst>
            <pc:docMk/>
            <pc:sldMk cId="2708591870" sldId="364"/>
            <ac:graphicFrameMk id="5" creationId="{30D05BC6-C927-41D8-8814-D2CBD02A666C}"/>
          </ac:graphicFrameMkLst>
        </pc:graphicFrameChg>
        <pc:picChg chg="add mod">
          <ac:chgData name="James Lee" userId="0c63859d-0af0-46ae-b75a-592aa522f718" providerId="ADAL" clId="{BED79DED-B47C-4DD6-BD88-8FE0C025F959}" dt="2022-05-12T15:17:07.366" v="11815" actId="14100"/>
          <ac:picMkLst>
            <pc:docMk/>
            <pc:sldMk cId="2708591870" sldId="364"/>
            <ac:picMk id="3" creationId="{9AD100B5-EFB2-47DA-BEDA-0EDE9B3EE835}"/>
          </ac:picMkLst>
        </pc:picChg>
        <pc:picChg chg="add mod">
          <ac:chgData name="James Lee" userId="0c63859d-0af0-46ae-b75a-592aa522f718" providerId="ADAL" clId="{BED79DED-B47C-4DD6-BD88-8FE0C025F959}" dt="2022-05-12T15:18:35.375" v="11856" actId="1076"/>
          <ac:picMkLst>
            <pc:docMk/>
            <pc:sldMk cId="2708591870" sldId="364"/>
            <ac:picMk id="9" creationId="{A7529885-A34B-4B35-B1B7-FE7C8B8BDF09}"/>
          </ac:picMkLst>
        </pc:picChg>
        <pc:picChg chg="add mod">
          <ac:chgData name="James Lee" userId="0c63859d-0af0-46ae-b75a-592aa522f718" providerId="ADAL" clId="{BED79DED-B47C-4DD6-BD88-8FE0C025F959}" dt="2022-05-12T15:18:50.192" v="11860" actId="1076"/>
          <ac:picMkLst>
            <pc:docMk/>
            <pc:sldMk cId="2708591870" sldId="364"/>
            <ac:picMk id="10" creationId="{5080F83A-9E06-4217-852B-EED9337E8445}"/>
          </ac:picMkLst>
        </pc:picChg>
      </pc:sldChg>
      <pc:sldChg chg="addSp delSp modSp add">
        <pc:chgData name="James Lee" userId="0c63859d-0af0-46ae-b75a-592aa522f718" providerId="ADAL" clId="{BED79DED-B47C-4DD6-BD88-8FE0C025F959}" dt="2022-05-12T15:25:28.413" v="12055" actId="20577"/>
        <pc:sldMkLst>
          <pc:docMk/>
          <pc:sldMk cId="437472916" sldId="365"/>
        </pc:sldMkLst>
        <pc:spChg chg="mod">
          <ac:chgData name="James Lee" userId="0c63859d-0af0-46ae-b75a-592aa522f718" providerId="ADAL" clId="{BED79DED-B47C-4DD6-BD88-8FE0C025F959}" dt="2022-05-12T15:16:08.731" v="11809" actId="20577"/>
          <ac:spMkLst>
            <pc:docMk/>
            <pc:sldMk cId="437472916" sldId="365"/>
            <ac:spMk id="2" creationId="{CD83C9F0-5649-4B5E-9E36-E84F60CCCB0B}"/>
          </ac:spMkLst>
        </pc:spChg>
        <pc:spChg chg="mod">
          <ac:chgData name="James Lee" userId="0c63859d-0af0-46ae-b75a-592aa522f718" providerId="ADAL" clId="{BED79DED-B47C-4DD6-BD88-8FE0C025F959}" dt="2022-05-12T15:14:56.347" v="11733" actId="20577"/>
          <ac:spMkLst>
            <pc:docMk/>
            <pc:sldMk cId="437472916" sldId="365"/>
            <ac:spMk id="4" creationId="{94222DD8-06D9-4687-9144-540B5DB20979}"/>
          </ac:spMkLst>
        </pc:spChg>
        <pc:spChg chg="mod">
          <ac:chgData name="James Lee" userId="0c63859d-0af0-46ae-b75a-592aa522f718" providerId="ADAL" clId="{BED79DED-B47C-4DD6-BD88-8FE0C025F959}" dt="2022-05-12T15:15:55.240" v="11801" actId="6549"/>
          <ac:spMkLst>
            <pc:docMk/>
            <pc:sldMk cId="437472916" sldId="365"/>
            <ac:spMk id="7" creationId="{03868EF9-9F35-4DC7-989B-E4C119E48D8E}"/>
          </ac:spMkLst>
        </pc:spChg>
        <pc:graphicFrameChg chg="add del">
          <ac:chgData name="James Lee" userId="0c63859d-0af0-46ae-b75a-592aa522f718" providerId="ADAL" clId="{BED79DED-B47C-4DD6-BD88-8FE0C025F959}" dt="2022-05-12T15:15:09.776" v="11735"/>
          <ac:graphicFrameMkLst>
            <pc:docMk/>
            <pc:sldMk cId="437472916" sldId="365"/>
            <ac:graphicFrameMk id="3" creationId="{84A582FC-3B0A-41B3-A1A6-28F39A7BBBE3}"/>
          </ac:graphicFrameMkLst>
        </pc:graphicFrameChg>
        <pc:graphicFrameChg chg="mod modGraphic">
          <ac:chgData name="James Lee" userId="0c63859d-0af0-46ae-b75a-592aa522f718" providerId="ADAL" clId="{BED79DED-B47C-4DD6-BD88-8FE0C025F959}" dt="2022-05-12T15:25:28.413" v="12055" actId="20577"/>
          <ac:graphicFrameMkLst>
            <pc:docMk/>
            <pc:sldMk cId="437472916" sldId="365"/>
            <ac:graphicFrameMk id="5" creationId="{30D05BC6-C927-41D8-8814-D2CBD02A666C}"/>
          </ac:graphicFrameMkLst>
        </pc:graphicFrameChg>
        <pc:picChg chg="add del">
          <ac:chgData name="James Lee" userId="0c63859d-0af0-46ae-b75a-592aa522f718" providerId="ADAL" clId="{BED79DED-B47C-4DD6-BD88-8FE0C025F959}" dt="2022-05-12T15:16:58.261" v="11811" actId="478"/>
          <ac:picMkLst>
            <pc:docMk/>
            <pc:sldMk cId="437472916" sldId="365"/>
            <ac:picMk id="9" creationId="{6F559DF2-5807-41FC-96CB-DC2438A7EB15}"/>
          </ac:picMkLst>
        </pc:picChg>
        <pc:picChg chg="add mod">
          <ac:chgData name="James Lee" userId="0c63859d-0af0-46ae-b75a-592aa522f718" providerId="ADAL" clId="{BED79DED-B47C-4DD6-BD88-8FE0C025F959}" dt="2022-05-12T15:22:40.647" v="11885" actId="14100"/>
          <ac:picMkLst>
            <pc:docMk/>
            <pc:sldMk cId="437472916" sldId="365"/>
            <ac:picMk id="10" creationId="{3594169D-DD3F-41F5-85B2-9E38776A0588}"/>
          </ac:picMkLst>
        </pc:picChg>
        <pc:picChg chg="add mod">
          <ac:chgData name="James Lee" userId="0c63859d-0af0-46ae-b75a-592aa522f718" providerId="ADAL" clId="{BED79DED-B47C-4DD6-BD88-8FE0C025F959}" dt="2022-05-12T15:25:12.358" v="12008" actId="14100"/>
          <ac:picMkLst>
            <pc:docMk/>
            <pc:sldMk cId="437472916" sldId="365"/>
            <ac:picMk id="11" creationId="{FECF6343-BD30-4C20-AE9F-98728FBA2217}"/>
          </ac:picMkLst>
        </pc:picChg>
      </pc:sldChg>
    </pc:docChg>
  </pc:docChgLst>
  <pc:docChgLst>
    <pc:chgData name="James Lee" userId="0c63859d-0af0-46ae-b75a-592aa522f718" providerId="ADAL" clId="{C60567C8-4C88-409A-A49E-878C44BFDAE6}"/>
    <pc:docChg chg="undo custSel addSld delSld modSld sldOrd modNotesMaster">
      <pc:chgData name="James Lee" userId="0c63859d-0af0-46ae-b75a-592aa522f718" providerId="ADAL" clId="{C60567C8-4C88-409A-A49E-878C44BFDAE6}" dt="2022-04-11T19:59:53.509" v="7985" actId="14100"/>
      <pc:docMkLst>
        <pc:docMk/>
      </pc:docMkLst>
      <pc:sldChg chg="addSp modSp">
        <pc:chgData name="James Lee" userId="0c63859d-0af0-46ae-b75a-592aa522f718" providerId="ADAL" clId="{C60567C8-4C88-409A-A49E-878C44BFDAE6}" dt="2022-04-11T19:56:57.743" v="7981" actId="14100"/>
        <pc:sldMkLst>
          <pc:docMk/>
          <pc:sldMk cId="2150629046" sldId="266"/>
        </pc:sldMkLst>
        <pc:spChg chg="mod">
          <ac:chgData name="James Lee" userId="0c63859d-0af0-46ae-b75a-592aa522f718" providerId="ADAL" clId="{C60567C8-4C88-409A-A49E-878C44BFDAE6}" dt="2022-04-11T06:02:46.047" v="6505" actId="20577"/>
          <ac:spMkLst>
            <pc:docMk/>
            <pc:sldMk cId="2150629046" sldId="266"/>
            <ac:spMk id="2" creationId="{00000000-0000-0000-0000-000000000000}"/>
          </ac:spMkLst>
        </pc:spChg>
        <pc:spChg chg="mod">
          <ac:chgData name="James Lee" userId="0c63859d-0af0-46ae-b75a-592aa522f718" providerId="ADAL" clId="{C60567C8-4C88-409A-A49E-878C44BFDAE6}" dt="2022-04-11T06:02:11.418" v="6455" actId="20577"/>
          <ac:spMkLst>
            <pc:docMk/>
            <pc:sldMk cId="2150629046" sldId="266"/>
            <ac:spMk id="3" creationId="{00000000-0000-0000-0000-000000000000}"/>
          </ac:spMkLst>
        </pc:spChg>
        <pc:spChg chg="add mod">
          <ac:chgData name="James Lee" userId="0c63859d-0af0-46ae-b75a-592aa522f718" providerId="ADAL" clId="{C60567C8-4C88-409A-A49E-878C44BFDAE6}" dt="2022-04-11T19:56:57.743" v="7981" actId="14100"/>
          <ac:spMkLst>
            <pc:docMk/>
            <pc:sldMk cId="2150629046" sldId="266"/>
            <ac:spMk id="4" creationId="{2D0E7D65-7AF3-474D-9A87-37BAAD1FB0C8}"/>
          </ac:spMkLst>
        </pc:spChg>
        <pc:grpChg chg="add">
          <ac:chgData name="James Lee" userId="0c63859d-0af0-46ae-b75a-592aa522f718" providerId="ADAL" clId="{C60567C8-4C88-409A-A49E-878C44BFDAE6}" dt="2022-04-11T06:01:52.587" v="6423"/>
          <ac:grpSpMkLst>
            <pc:docMk/>
            <pc:sldMk cId="2150629046" sldId="266"/>
            <ac:grpSpMk id="5" creationId="{1DF6529C-CE38-465B-BFB6-48FE1B6176D4}"/>
          </ac:grpSpMkLst>
        </pc:grpChg>
      </pc:sldChg>
      <pc:sldChg chg="addSp modSp">
        <pc:chgData name="James Lee" userId="0c63859d-0af0-46ae-b75a-592aa522f718" providerId="ADAL" clId="{C60567C8-4C88-409A-A49E-878C44BFDAE6}" dt="2022-04-11T05:44:57.315" v="5916" actId="20577"/>
        <pc:sldMkLst>
          <pc:docMk/>
          <pc:sldMk cId="794383573" sldId="270"/>
        </pc:sldMkLst>
        <pc:spChg chg="add mod">
          <ac:chgData name="James Lee" userId="0c63859d-0af0-46ae-b75a-592aa522f718" providerId="ADAL" clId="{C60567C8-4C88-409A-A49E-878C44BFDAE6}" dt="2022-04-11T05:44:57.315" v="5916" actId="20577"/>
          <ac:spMkLst>
            <pc:docMk/>
            <pc:sldMk cId="794383573" sldId="270"/>
            <ac:spMk id="7" creationId="{E1FE44D5-78C2-440E-B852-4A7FCC7516B7}"/>
          </ac:spMkLst>
        </pc:spChg>
        <pc:spChg chg="add">
          <ac:chgData name="James Lee" userId="0c63859d-0af0-46ae-b75a-592aa522f718" providerId="ADAL" clId="{C60567C8-4C88-409A-A49E-878C44BFDAE6}" dt="2022-04-10T22:42:37.110" v="5080"/>
          <ac:spMkLst>
            <pc:docMk/>
            <pc:sldMk cId="794383573" sldId="270"/>
            <ac:spMk id="8" creationId="{0DC1B2CC-2158-4720-90AF-AB727A34B4CB}"/>
          </ac:spMkLst>
        </pc:spChg>
        <pc:spChg chg="add mod">
          <ac:chgData name="James Lee" userId="0c63859d-0af0-46ae-b75a-592aa522f718" providerId="ADAL" clId="{C60567C8-4C88-409A-A49E-878C44BFDAE6}" dt="2022-04-10T22:42:48.853" v="5081" actId="6549"/>
          <ac:spMkLst>
            <pc:docMk/>
            <pc:sldMk cId="794383573" sldId="270"/>
            <ac:spMk id="9" creationId="{637368A5-8681-45DA-AA7F-0A76F2BDE735}"/>
          </ac:spMkLst>
        </pc:spChg>
        <pc:picChg chg="add">
          <ac:chgData name="James Lee" userId="0c63859d-0af0-46ae-b75a-592aa522f718" providerId="ADAL" clId="{C60567C8-4C88-409A-A49E-878C44BFDAE6}" dt="2022-04-10T22:42:37.110" v="5080"/>
          <ac:picMkLst>
            <pc:docMk/>
            <pc:sldMk cId="794383573" sldId="270"/>
            <ac:picMk id="5" creationId="{4A4523AE-AAD1-4DC7-B3F8-B95B29601F7E}"/>
          </ac:picMkLst>
        </pc:picChg>
      </pc:sldChg>
      <pc:sldChg chg="addSp modSp">
        <pc:chgData name="James Lee" userId="0c63859d-0af0-46ae-b75a-592aa522f718" providerId="ADAL" clId="{C60567C8-4C88-409A-A49E-878C44BFDAE6}" dt="2022-04-11T05:45:45.286" v="5940" actId="404"/>
        <pc:sldMkLst>
          <pc:docMk/>
          <pc:sldMk cId="2303939325" sldId="272"/>
        </pc:sldMkLst>
        <pc:spChg chg="add mod">
          <ac:chgData name="James Lee" userId="0c63859d-0af0-46ae-b75a-592aa522f718" providerId="ADAL" clId="{C60567C8-4C88-409A-A49E-878C44BFDAE6}" dt="2022-04-11T05:45:45.286" v="5940" actId="404"/>
          <ac:spMkLst>
            <pc:docMk/>
            <pc:sldMk cId="2303939325" sldId="272"/>
            <ac:spMk id="7" creationId="{CF61F9CD-31C6-4AD8-8B21-E75D5871D669}"/>
          </ac:spMkLst>
        </pc:spChg>
        <pc:spChg chg="add">
          <ac:chgData name="James Lee" userId="0c63859d-0af0-46ae-b75a-592aa522f718" providerId="ADAL" clId="{C60567C8-4C88-409A-A49E-878C44BFDAE6}" dt="2022-04-10T22:43:11.959" v="5115"/>
          <ac:spMkLst>
            <pc:docMk/>
            <pc:sldMk cId="2303939325" sldId="272"/>
            <ac:spMk id="8" creationId="{EA5ED8B9-6809-44F8-A1D3-25ABCBE07520}"/>
          </ac:spMkLst>
        </pc:spChg>
        <pc:spChg chg="add mod">
          <ac:chgData name="James Lee" userId="0c63859d-0af0-46ae-b75a-592aa522f718" providerId="ADAL" clId="{C60567C8-4C88-409A-A49E-878C44BFDAE6}" dt="2022-04-10T22:43:32.858" v="5139" actId="20577"/>
          <ac:spMkLst>
            <pc:docMk/>
            <pc:sldMk cId="2303939325" sldId="272"/>
            <ac:spMk id="9" creationId="{6333E3FD-2D80-484B-8D0D-F5E682380C9A}"/>
          </ac:spMkLst>
        </pc:spChg>
        <pc:picChg chg="add">
          <ac:chgData name="James Lee" userId="0c63859d-0af0-46ae-b75a-592aa522f718" providerId="ADAL" clId="{C60567C8-4C88-409A-A49E-878C44BFDAE6}" dt="2022-04-10T22:43:11.959" v="5115"/>
          <ac:picMkLst>
            <pc:docMk/>
            <pc:sldMk cId="2303939325" sldId="272"/>
            <ac:picMk id="5" creationId="{7D625669-E389-454E-B643-B9D855927585}"/>
          </ac:picMkLst>
        </pc:picChg>
      </pc:sldChg>
      <pc:sldChg chg="addSp modSp">
        <pc:chgData name="James Lee" userId="0c63859d-0af0-46ae-b75a-592aa522f718" providerId="ADAL" clId="{C60567C8-4C88-409A-A49E-878C44BFDAE6}" dt="2022-04-11T05:46:21.442" v="5965" actId="404"/>
        <pc:sldMkLst>
          <pc:docMk/>
          <pc:sldMk cId="1329493584" sldId="274"/>
        </pc:sldMkLst>
        <pc:spChg chg="add mod">
          <ac:chgData name="James Lee" userId="0c63859d-0af0-46ae-b75a-592aa522f718" providerId="ADAL" clId="{C60567C8-4C88-409A-A49E-878C44BFDAE6}" dt="2022-04-11T05:46:21.442" v="5965" actId="404"/>
          <ac:spMkLst>
            <pc:docMk/>
            <pc:sldMk cId="1329493584" sldId="274"/>
            <ac:spMk id="7" creationId="{09EA94AA-CDC5-478A-8CDA-DD890943BA96}"/>
          </ac:spMkLst>
        </pc:spChg>
        <pc:spChg chg="add">
          <ac:chgData name="James Lee" userId="0c63859d-0af0-46ae-b75a-592aa522f718" providerId="ADAL" clId="{C60567C8-4C88-409A-A49E-878C44BFDAE6}" dt="2022-04-10T22:43:57.217" v="5192"/>
          <ac:spMkLst>
            <pc:docMk/>
            <pc:sldMk cId="1329493584" sldId="274"/>
            <ac:spMk id="8" creationId="{FA644D94-5798-4CD1-964E-EA27597857DA}"/>
          </ac:spMkLst>
        </pc:spChg>
        <pc:spChg chg="add mod">
          <ac:chgData name="James Lee" userId="0c63859d-0af0-46ae-b75a-592aa522f718" providerId="ADAL" clId="{C60567C8-4C88-409A-A49E-878C44BFDAE6}" dt="2022-04-10T22:44:09.237" v="5205" actId="20577"/>
          <ac:spMkLst>
            <pc:docMk/>
            <pc:sldMk cId="1329493584" sldId="274"/>
            <ac:spMk id="9" creationId="{6FC2D3BE-A14B-4A12-A2E8-A42F25D2F2D0}"/>
          </ac:spMkLst>
        </pc:spChg>
        <pc:picChg chg="add">
          <ac:chgData name="James Lee" userId="0c63859d-0af0-46ae-b75a-592aa522f718" providerId="ADAL" clId="{C60567C8-4C88-409A-A49E-878C44BFDAE6}" dt="2022-04-10T22:43:57.217" v="5192"/>
          <ac:picMkLst>
            <pc:docMk/>
            <pc:sldMk cId="1329493584" sldId="274"/>
            <ac:picMk id="5" creationId="{56A505BB-1CFE-47CA-8BC1-CA5B68462CE5}"/>
          </ac:picMkLst>
        </pc:picChg>
      </pc:sldChg>
      <pc:sldChg chg="addSp delSp modSp add">
        <pc:chgData name="James Lee" userId="0c63859d-0af0-46ae-b75a-592aa522f718" providerId="ADAL" clId="{C60567C8-4C88-409A-A49E-878C44BFDAE6}" dt="2022-04-07T22:03:14.525" v="20" actId="14100"/>
        <pc:sldMkLst>
          <pc:docMk/>
          <pc:sldMk cId="4278380484" sldId="276"/>
        </pc:sldMkLst>
        <pc:spChg chg="mod">
          <ac:chgData name="James Lee" userId="0c63859d-0af0-46ae-b75a-592aa522f718" providerId="ADAL" clId="{C60567C8-4C88-409A-A49E-878C44BFDAE6}" dt="2022-04-07T22:02:42.040" v="9" actId="20577"/>
          <ac:spMkLst>
            <pc:docMk/>
            <pc:sldMk cId="4278380484" sldId="276"/>
            <ac:spMk id="4" creationId="{53FA39E9-61C6-4AAE-9707-D8433BE46AD7}"/>
          </ac:spMkLst>
        </pc:spChg>
        <pc:spChg chg="mod">
          <ac:chgData name="James Lee" userId="0c63859d-0af0-46ae-b75a-592aa522f718" providerId="ADAL" clId="{C60567C8-4C88-409A-A49E-878C44BFDAE6}" dt="2022-04-07T22:03:12.462" v="19" actId="14100"/>
          <ac:spMkLst>
            <pc:docMk/>
            <pc:sldMk cId="4278380484" sldId="276"/>
            <ac:spMk id="7" creationId="{8E32F482-CA9A-4E7F-B835-7EBA3BACC0C5}"/>
          </ac:spMkLst>
        </pc:spChg>
        <pc:picChg chg="del">
          <ac:chgData name="James Lee" userId="0c63859d-0af0-46ae-b75a-592aa522f718" providerId="ADAL" clId="{C60567C8-4C88-409A-A49E-878C44BFDAE6}" dt="2022-04-07T22:02:43.321" v="10" actId="478"/>
          <ac:picMkLst>
            <pc:docMk/>
            <pc:sldMk cId="4278380484" sldId="276"/>
            <ac:picMk id="5" creationId="{77D330BA-9524-4041-BCE7-27BAF94560E0}"/>
          </ac:picMkLst>
        </pc:picChg>
        <pc:picChg chg="add mod">
          <ac:chgData name="James Lee" userId="0c63859d-0af0-46ae-b75a-592aa522f718" providerId="ADAL" clId="{C60567C8-4C88-409A-A49E-878C44BFDAE6}" dt="2022-04-07T22:03:14.525" v="20" actId="14100"/>
          <ac:picMkLst>
            <pc:docMk/>
            <pc:sldMk cId="4278380484" sldId="276"/>
            <ac:picMk id="6" creationId="{5B94AFBE-27E6-4A19-91D5-351955241AA3}"/>
          </ac:picMkLst>
        </pc:picChg>
      </pc:sldChg>
      <pc:sldChg chg="addSp modSp add">
        <pc:chgData name="James Lee" userId="0c63859d-0af0-46ae-b75a-592aa522f718" providerId="ADAL" clId="{C60567C8-4C88-409A-A49E-878C44BFDAE6}" dt="2022-04-11T05:47:02.117" v="6002" actId="404"/>
        <pc:sldMkLst>
          <pc:docMk/>
          <pc:sldMk cId="786015859" sldId="278"/>
        </pc:sldMkLst>
        <pc:spChg chg="mod">
          <ac:chgData name="James Lee" userId="0c63859d-0af0-46ae-b75a-592aa522f718" providerId="ADAL" clId="{C60567C8-4C88-409A-A49E-878C44BFDAE6}" dt="2022-04-07T22:06:33.952" v="201" actId="20577"/>
          <ac:spMkLst>
            <pc:docMk/>
            <pc:sldMk cId="786015859" sldId="278"/>
            <ac:spMk id="4" creationId="{94222DD8-06D9-4687-9144-540B5DB20979}"/>
          </ac:spMkLst>
        </pc:spChg>
        <pc:spChg chg="add mod">
          <ac:chgData name="James Lee" userId="0c63859d-0af0-46ae-b75a-592aa522f718" providerId="ADAL" clId="{C60567C8-4C88-409A-A49E-878C44BFDAE6}" dt="2022-04-11T05:47:02.117" v="6002" actId="404"/>
          <ac:spMkLst>
            <pc:docMk/>
            <pc:sldMk cId="786015859" sldId="278"/>
            <ac:spMk id="7" creationId="{A639A1AF-0712-46DC-9A0C-60F08D1435CD}"/>
          </ac:spMkLst>
        </pc:spChg>
        <pc:spChg chg="add">
          <ac:chgData name="James Lee" userId="0c63859d-0af0-46ae-b75a-592aa522f718" providerId="ADAL" clId="{C60567C8-4C88-409A-A49E-878C44BFDAE6}" dt="2022-04-10T22:45:08.987" v="5305"/>
          <ac:spMkLst>
            <pc:docMk/>
            <pc:sldMk cId="786015859" sldId="278"/>
            <ac:spMk id="8" creationId="{DF57764D-6DFE-49E6-9134-289193372793}"/>
          </ac:spMkLst>
        </pc:spChg>
        <pc:spChg chg="add mod">
          <ac:chgData name="James Lee" userId="0c63859d-0af0-46ae-b75a-592aa522f718" providerId="ADAL" clId="{C60567C8-4C88-409A-A49E-878C44BFDAE6}" dt="2022-04-10T22:45:18.310" v="5318" actId="20577"/>
          <ac:spMkLst>
            <pc:docMk/>
            <pc:sldMk cId="786015859" sldId="278"/>
            <ac:spMk id="9" creationId="{2844AEF9-3158-44C0-B8DB-DB44E7EB2610}"/>
          </ac:spMkLst>
        </pc:spChg>
        <pc:graphicFrameChg chg="mod modGraphic">
          <ac:chgData name="James Lee" userId="0c63859d-0af0-46ae-b75a-592aa522f718" providerId="ADAL" clId="{C60567C8-4C88-409A-A49E-878C44BFDAE6}" dt="2022-04-07T22:07:49.082" v="305" actId="20577"/>
          <ac:graphicFrameMkLst>
            <pc:docMk/>
            <pc:sldMk cId="786015859" sldId="278"/>
            <ac:graphicFrameMk id="5" creationId="{30D05BC6-C927-41D8-8814-D2CBD02A666C}"/>
          </ac:graphicFrameMkLst>
        </pc:graphicFrameChg>
        <pc:picChg chg="add">
          <ac:chgData name="James Lee" userId="0c63859d-0af0-46ae-b75a-592aa522f718" providerId="ADAL" clId="{C60567C8-4C88-409A-A49E-878C44BFDAE6}" dt="2022-04-10T22:45:08.987" v="5305"/>
          <ac:picMkLst>
            <pc:docMk/>
            <pc:sldMk cId="786015859" sldId="278"/>
            <ac:picMk id="6" creationId="{FA35CEDF-6A6C-41A0-B18B-04286D159994}"/>
          </ac:picMkLst>
        </pc:picChg>
      </pc:sldChg>
      <pc:sldChg chg="addSp modSp add">
        <pc:chgData name="James Lee" userId="0c63859d-0af0-46ae-b75a-592aa522f718" providerId="ADAL" clId="{C60567C8-4C88-409A-A49E-878C44BFDAE6}" dt="2022-04-11T05:48:03.909" v="6066" actId="404"/>
        <pc:sldMkLst>
          <pc:docMk/>
          <pc:sldMk cId="3354914565" sldId="281"/>
        </pc:sldMkLst>
        <pc:spChg chg="mod">
          <ac:chgData name="James Lee" userId="0c63859d-0af0-46ae-b75a-592aa522f718" providerId="ADAL" clId="{C60567C8-4C88-409A-A49E-878C44BFDAE6}" dt="2022-04-07T22:10:31.676" v="482" actId="20577"/>
          <ac:spMkLst>
            <pc:docMk/>
            <pc:sldMk cId="3354914565" sldId="281"/>
            <ac:spMk id="4" creationId="{94222DD8-06D9-4687-9144-540B5DB20979}"/>
          </ac:spMkLst>
        </pc:spChg>
        <pc:spChg chg="add mod">
          <ac:chgData name="James Lee" userId="0c63859d-0af0-46ae-b75a-592aa522f718" providerId="ADAL" clId="{C60567C8-4C88-409A-A49E-878C44BFDAE6}" dt="2022-04-11T05:48:03.909" v="6066" actId="404"/>
          <ac:spMkLst>
            <pc:docMk/>
            <pc:sldMk cId="3354914565" sldId="281"/>
            <ac:spMk id="7" creationId="{03AD4735-F311-42CF-BB6F-FE5510E80D7A}"/>
          </ac:spMkLst>
        </pc:spChg>
        <pc:spChg chg="add">
          <ac:chgData name="James Lee" userId="0c63859d-0af0-46ae-b75a-592aa522f718" providerId="ADAL" clId="{C60567C8-4C88-409A-A49E-878C44BFDAE6}" dt="2022-04-10T22:45:54.476" v="5367"/>
          <ac:spMkLst>
            <pc:docMk/>
            <pc:sldMk cId="3354914565" sldId="281"/>
            <ac:spMk id="8" creationId="{4A28BA49-6A83-471B-B097-42FA2C87635B}"/>
          </ac:spMkLst>
        </pc:spChg>
        <pc:spChg chg="add mod">
          <ac:chgData name="James Lee" userId="0c63859d-0af0-46ae-b75a-592aa522f718" providerId="ADAL" clId="{C60567C8-4C88-409A-A49E-878C44BFDAE6}" dt="2022-04-10T22:46:17.882" v="5386" actId="20577"/>
          <ac:spMkLst>
            <pc:docMk/>
            <pc:sldMk cId="3354914565" sldId="281"/>
            <ac:spMk id="9" creationId="{C8446737-4D38-4B97-B7CC-AFB5F97757C4}"/>
          </ac:spMkLst>
        </pc:spChg>
        <pc:graphicFrameChg chg="mod">
          <ac:chgData name="James Lee" userId="0c63859d-0af0-46ae-b75a-592aa522f718" providerId="ADAL" clId="{C60567C8-4C88-409A-A49E-878C44BFDAE6}" dt="2022-04-07T22:09:52.443" v="431" actId="6549"/>
          <ac:graphicFrameMkLst>
            <pc:docMk/>
            <pc:sldMk cId="3354914565" sldId="281"/>
            <ac:graphicFrameMk id="5" creationId="{30D05BC6-C927-41D8-8814-D2CBD02A666C}"/>
          </ac:graphicFrameMkLst>
        </pc:graphicFrameChg>
        <pc:picChg chg="add">
          <ac:chgData name="James Lee" userId="0c63859d-0af0-46ae-b75a-592aa522f718" providerId="ADAL" clId="{C60567C8-4C88-409A-A49E-878C44BFDAE6}" dt="2022-04-10T22:45:54.476" v="5367"/>
          <ac:picMkLst>
            <pc:docMk/>
            <pc:sldMk cId="3354914565" sldId="281"/>
            <ac:picMk id="6" creationId="{C3E64B3D-62FD-440F-B6B2-AE3A9C6606D7}"/>
          </ac:picMkLst>
        </pc:picChg>
      </pc:sldChg>
      <pc:sldChg chg="addSp delSp modSp add">
        <pc:chgData name="James Lee" userId="0c63859d-0af0-46ae-b75a-592aa522f718" providerId="ADAL" clId="{C60567C8-4C88-409A-A49E-878C44BFDAE6}" dt="2022-04-11T05:48:29.941" v="6096" actId="404"/>
        <pc:sldMkLst>
          <pc:docMk/>
          <pc:sldMk cId="3811530714" sldId="283"/>
        </pc:sldMkLst>
        <pc:spChg chg="add del">
          <ac:chgData name="James Lee" userId="0c63859d-0af0-46ae-b75a-592aa522f718" providerId="ADAL" clId="{C60567C8-4C88-409A-A49E-878C44BFDAE6}" dt="2022-04-10T22:47:16.507" v="5418"/>
          <ac:spMkLst>
            <pc:docMk/>
            <pc:sldMk cId="3811530714" sldId="283"/>
            <ac:spMk id="2" creationId="{D2103FBD-66A6-45FB-AF64-F3CB2AEA8A0D}"/>
          </ac:spMkLst>
        </pc:spChg>
        <pc:spChg chg="mod">
          <ac:chgData name="James Lee" userId="0c63859d-0af0-46ae-b75a-592aa522f718" providerId="ADAL" clId="{C60567C8-4C88-409A-A49E-878C44BFDAE6}" dt="2022-04-07T22:11:05.250" v="511" actId="20577"/>
          <ac:spMkLst>
            <pc:docMk/>
            <pc:sldMk cId="3811530714" sldId="283"/>
            <ac:spMk id="4" creationId="{94222DD8-06D9-4687-9144-540B5DB20979}"/>
          </ac:spMkLst>
        </pc:spChg>
        <pc:spChg chg="add del">
          <ac:chgData name="James Lee" userId="0c63859d-0af0-46ae-b75a-592aa522f718" providerId="ADAL" clId="{C60567C8-4C88-409A-A49E-878C44BFDAE6}" dt="2022-04-10T22:47:15.707" v="5417"/>
          <ac:spMkLst>
            <pc:docMk/>
            <pc:sldMk cId="3811530714" sldId="283"/>
            <ac:spMk id="8" creationId="{B60E3504-B710-45EA-9EDA-620FBDE588F6}"/>
          </ac:spMkLst>
        </pc:spChg>
        <pc:spChg chg="add del">
          <ac:chgData name="James Lee" userId="0c63859d-0af0-46ae-b75a-592aa522f718" providerId="ADAL" clId="{C60567C8-4C88-409A-A49E-878C44BFDAE6}" dt="2022-04-10T22:47:15.707" v="5417"/>
          <ac:spMkLst>
            <pc:docMk/>
            <pc:sldMk cId="3811530714" sldId="283"/>
            <ac:spMk id="9" creationId="{6B8A1238-E9A6-4B8C-B787-3C04EA2ADEF1}"/>
          </ac:spMkLst>
        </pc:spChg>
        <pc:spChg chg="add del">
          <ac:chgData name="James Lee" userId="0c63859d-0af0-46ae-b75a-592aa522f718" providerId="ADAL" clId="{C60567C8-4C88-409A-A49E-878C44BFDAE6}" dt="2022-04-10T22:47:15.707" v="5417"/>
          <ac:spMkLst>
            <pc:docMk/>
            <pc:sldMk cId="3811530714" sldId="283"/>
            <ac:spMk id="10" creationId="{0A6D27EC-486E-448B-96F1-8E1804EA8B84}"/>
          </ac:spMkLst>
        </pc:spChg>
        <pc:spChg chg="add mod">
          <ac:chgData name="James Lee" userId="0c63859d-0af0-46ae-b75a-592aa522f718" providerId="ADAL" clId="{C60567C8-4C88-409A-A49E-878C44BFDAE6}" dt="2022-04-11T05:48:29.941" v="6096" actId="404"/>
          <ac:spMkLst>
            <pc:docMk/>
            <pc:sldMk cId="3811530714" sldId="283"/>
            <ac:spMk id="12" creationId="{E6AC4D46-45DC-42D9-95F1-BD61EDB9438E}"/>
          </ac:spMkLst>
        </pc:spChg>
        <pc:spChg chg="add">
          <ac:chgData name="James Lee" userId="0c63859d-0af0-46ae-b75a-592aa522f718" providerId="ADAL" clId="{C60567C8-4C88-409A-A49E-878C44BFDAE6}" dt="2022-04-10T22:47:18.196" v="5419"/>
          <ac:spMkLst>
            <pc:docMk/>
            <pc:sldMk cId="3811530714" sldId="283"/>
            <ac:spMk id="13" creationId="{A8200EC4-F671-4439-9A5F-CCF78EAC5853}"/>
          </ac:spMkLst>
        </pc:spChg>
        <pc:spChg chg="add mod">
          <ac:chgData name="James Lee" userId="0c63859d-0af0-46ae-b75a-592aa522f718" providerId="ADAL" clId="{C60567C8-4C88-409A-A49E-878C44BFDAE6}" dt="2022-04-10T22:47:29.582" v="5443" actId="20577"/>
          <ac:spMkLst>
            <pc:docMk/>
            <pc:sldMk cId="3811530714" sldId="283"/>
            <ac:spMk id="14" creationId="{E59A8FA1-45D0-483C-97D6-266B27715CF9}"/>
          </ac:spMkLst>
        </pc:spChg>
        <pc:graphicFrameChg chg="mod modGraphic">
          <ac:chgData name="James Lee" userId="0c63859d-0af0-46ae-b75a-592aa522f718" providerId="ADAL" clId="{C60567C8-4C88-409A-A49E-878C44BFDAE6}" dt="2022-04-07T22:14:17.789" v="658" actId="6549"/>
          <ac:graphicFrameMkLst>
            <pc:docMk/>
            <pc:sldMk cId="3811530714" sldId="283"/>
            <ac:graphicFrameMk id="5" creationId="{30D05BC6-C927-41D8-8814-D2CBD02A666C}"/>
          </ac:graphicFrameMkLst>
        </pc:graphicFrameChg>
        <pc:picChg chg="add mod">
          <ac:chgData name="James Lee" userId="0c63859d-0af0-46ae-b75a-592aa522f718" providerId="ADAL" clId="{C60567C8-4C88-409A-A49E-878C44BFDAE6}" dt="2022-04-07T22:12:00.678" v="514" actId="1076"/>
          <ac:picMkLst>
            <pc:docMk/>
            <pc:sldMk cId="3811530714" sldId="283"/>
            <ac:picMk id="6" creationId="{C0767101-EB33-428F-9C7B-BA1BF4D5C440}"/>
          </ac:picMkLst>
        </pc:picChg>
        <pc:picChg chg="add del">
          <ac:chgData name="James Lee" userId="0c63859d-0af0-46ae-b75a-592aa522f718" providerId="ADAL" clId="{C60567C8-4C88-409A-A49E-878C44BFDAE6}" dt="2022-04-10T22:47:15.707" v="5417"/>
          <ac:picMkLst>
            <pc:docMk/>
            <pc:sldMk cId="3811530714" sldId="283"/>
            <ac:picMk id="7" creationId="{F1356E2F-C3FE-4F1D-AC3B-99D26D153AE5}"/>
          </ac:picMkLst>
        </pc:picChg>
        <pc:picChg chg="add">
          <ac:chgData name="James Lee" userId="0c63859d-0af0-46ae-b75a-592aa522f718" providerId="ADAL" clId="{C60567C8-4C88-409A-A49E-878C44BFDAE6}" dt="2022-04-10T22:47:18.196" v="5419"/>
          <ac:picMkLst>
            <pc:docMk/>
            <pc:sldMk cId="3811530714" sldId="283"/>
            <ac:picMk id="11" creationId="{1C887941-EA88-4370-BC5D-3974EE162112}"/>
          </ac:picMkLst>
        </pc:picChg>
      </pc:sldChg>
      <pc:sldChg chg="addSp delSp modSp add">
        <pc:chgData name="James Lee" userId="0c63859d-0af0-46ae-b75a-592aa522f718" providerId="ADAL" clId="{C60567C8-4C88-409A-A49E-878C44BFDAE6}" dt="2022-04-07T22:21:20.886" v="1116" actId="14100"/>
        <pc:sldMkLst>
          <pc:docMk/>
          <pc:sldMk cId="923014150" sldId="287"/>
        </pc:sldMkLst>
        <pc:spChg chg="mod">
          <ac:chgData name="James Lee" userId="0c63859d-0af0-46ae-b75a-592aa522f718" providerId="ADAL" clId="{C60567C8-4C88-409A-A49E-878C44BFDAE6}" dt="2022-04-07T22:21:05.451" v="1112" actId="14100"/>
          <ac:spMkLst>
            <pc:docMk/>
            <pc:sldMk cId="923014150" sldId="287"/>
            <ac:spMk id="4" creationId="{53FA39E9-61C6-4AAE-9707-D8433BE46AD7}"/>
          </ac:spMkLst>
        </pc:spChg>
        <pc:spChg chg="mod">
          <ac:chgData name="James Lee" userId="0c63859d-0af0-46ae-b75a-592aa522f718" providerId="ADAL" clId="{C60567C8-4C88-409A-A49E-878C44BFDAE6}" dt="2022-04-07T22:21:20.886" v="1116" actId="14100"/>
          <ac:spMkLst>
            <pc:docMk/>
            <pc:sldMk cId="923014150" sldId="287"/>
            <ac:spMk id="7" creationId="{8E32F482-CA9A-4E7F-B835-7EBA3BACC0C5}"/>
          </ac:spMkLst>
        </pc:spChg>
        <pc:picChg chg="add mod">
          <ac:chgData name="James Lee" userId="0c63859d-0af0-46ae-b75a-592aa522f718" providerId="ADAL" clId="{C60567C8-4C88-409A-A49E-878C44BFDAE6}" dt="2022-04-07T22:21:18.356" v="1115" actId="14100"/>
          <ac:picMkLst>
            <pc:docMk/>
            <pc:sldMk cId="923014150" sldId="287"/>
            <ac:picMk id="5" creationId="{12B2EDB7-7F70-48C5-BA92-FCF8E09ED191}"/>
          </ac:picMkLst>
        </pc:picChg>
        <pc:picChg chg="del">
          <ac:chgData name="James Lee" userId="0c63859d-0af0-46ae-b75a-592aa522f718" providerId="ADAL" clId="{C60567C8-4C88-409A-A49E-878C44BFDAE6}" dt="2022-04-07T22:20:48.972" v="1083" actId="478"/>
          <ac:picMkLst>
            <pc:docMk/>
            <pc:sldMk cId="923014150" sldId="287"/>
            <ac:picMk id="6" creationId="{5B94AFBE-27E6-4A19-91D5-351955241AA3}"/>
          </ac:picMkLst>
        </pc:picChg>
      </pc:sldChg>
      <pc:sldChg chg="addSp delSp modSp add">
        <pc:chgData name="James Lee" userId="0c63859d-0af0-46ae-b75a-592aa522f718" providerId="ADAL" clId="{C60567C8-4C88-409A-A49E-878C44BFDAE6}" dt="2022-04-07T22:57:21.634" v="2732" actId="14100"/>
        <pc:sldMkLst>
          <pc:docMk/>
          <pc:sldMk cId="1195377043" sldId="301"/>
        </pc:sldMkLst>
        <pc:spChg chg="mod">
          <ac:chgData name="James Lee" userId="0c63859d-0af0-46ae-b75a-592aa522f718" providerId="ADAL" clId="{C60567C8-4C88-409A-A49E-878C44BFDAE6}" dt="2022-04-07T22:57:13.065" v="2727" actId="27636"/>
          <ac:spMkLst>
            <pc:docMk/>
            <pc:sldMk cId="1195377043" sldId="301"/>
            <ac:spMk id="4" creationId="{53FA39E9-61C6-4AAE-9707-D8433BE46AD7}"/>
          </ac:spMkLst>
        </pc:spChg>
        <pc:spChg chg="mod">
          <ac:chgData name="James Lee" userId="0c63859d-0af0-46ae-b75a-592aa522f718" providerId="ADAL" clId="{C60567C8-4C88-409A-A49E-878C44BFDAE6}" dt="2022-04-07T22:57:21.634" v="2732" actId="14100"/>
          <ac:spMkLst>
            <pc:docMk/>
            <pc:sldMk cId="1195377043" sldId="301"/>
            <ac:spMk id="7" creationId="{8E32F482-CA9A-4E7F-B835-7EBA3BACC0C5}"/>
          </ac:spMkLst>
        </pc:spChg>
        <pc:picChg chg="add mod">
          <ac:chgData name="James Lee" userId="0c63859d-0af0-46ae-b75a-592aa522f718" providerId="ADAL" clId="{C60567C8-4C88-409A-A49E-878C44BFDAE6}" dt="2022-04-07T22:57:19.051" v="2731" actId="14100"/>
          <ac:picMkLst>
            <pc:docMk/>
            <pc:sldMk cId="1195377043" sldId="301"/>
            <ac:picMk id="5" creationId="{05B69C08-E05A-4AFB-B366-18640B419A99}"/>
          </ac:picMkLst>
        </pc:picChg>
        <pc:picChg chg="del">
          <ac:chgData name="James Lee" userId="0c63859d-0af0-46ae-b75a-592aa522f718" providerId="ADAL" clId="{C60567C8-4C88-409A-A49E-878C44BFDAE6}" dt="2022-04-07T22:57:14.495" v="2728" actId="478"/>
          <ac:picMkLst>
            <pc:docMk/>
            <pc:sldMk cId="1195377043" sldId="301"/>
            <ac:picMk id="6" creationId="{A592D1A0-AA74-46F5-B74E-3E28CE4AC086}"/>
          </ac:picMkLst>
        </pc:picChg>
      </pc:sldChg>
      <pc:sldChg chg="addSp modSp add">
        <pc:chgData name="James Lee" userId="0c63859d-0af0-46ae-b75a-592aa522f718" providerId="ADAL" clId="{C60567C8-4C88-409A-A49E-878C44BFDAE6}" dt="2022-04-11T05:52:32.398" v="6311" actId="403"/>
        <pc:sldMkLst>
          <pc:docMk/>
          <pc:sldMk cId="2210206378" sldId="311"/>
        </pc:sldMkLst>
        <pc:spChg chg="mod">
          <ac:chgData name="James Lee" userId="0c63859d-0af0-46ae-b75a-592aa522f718" providerId="ADAL" clId="{C60567C8-4C88-409A-A49E-878C44BFDAE6}" dt="2022-04-10T22:37:30.231" v="4957" actId="20577"/>
          <ac:spMkLst>
            <pc:docMk/>
            <pc:sldMk cId="2210206378" sldId="311"/>
            <ac:spMk id="4" creationId="{94222DD8-06D9-4687-9144-540B5DB20979}"/>
          </ac:spMkLst>
        </pc:spChg>
        <pc:spChg chg="add mod">
          <ac:chgData name="James Lee" userId="0c63859d-0af0-46ae-b75a-592aa522f718" providerId="ADAL" clId="{C60567C8-4C88-409A-A49E-878C44BFDAE6}" dt="2022-04-11T05:52:32.398" v="6311" actId="403"/>
          <ac:spMkLst>
            <pc:docMk/>
            <pc:sldMk cId="2210206378" sldId="311"/>
            <ac:spMk id="10" creationId="{30E08D8B-766C-4FB2-B3DA-609EA156BF76}"/>
          </ac:spMkLst>
        </pc:spChg>
        <pc:spChg chg="add">
          <ac:chgData name="James Lee" userId="0c63859d-0af0-46ae-b75a-592aa522f718" providerId="ADAL" clId="{C60567C8-4C88-409A-A49E-878C44BFDAE6}" dt="2022-04-10T22:52:42.357" v="5819"/>
          <ac:spMkLst>
            <pc:docMk/>
            <pc:sldMk cId="2210206378" sldId="311"/>
            <ac:spMk id="11" creationId="{E027E869-298F-47F8-A25E-058A094E7E9C}"/>
          </ac:spMkLst>
        </pc:spChg>
        <pc:spChg chg="add mod">
          <ac:chgData name="James Lee" userId="0c63859d-0af0-46ae-b75a-592aa522f718" providerId="ADAL" clId="{C60567C8-4C88-409A-A49E-878C44BFDAE6}" dt="2022-04-10T22:52:59.886" v="5836" actId="20577"/>
          <ac:spMkLst>
            <pc:docMk/>
            <pc:sldMk cId="2210206378" sldId="311"/>
            <ac:spMk id="12" creationId="{B2738108-A5DB-4AEE-BC4B-FBFEF02F06FA}"/>
          </ac:spMkLst>
        </pc:spChg>
        <pc:graphicFrameChg chg="mod modGraphic">
          <ac:chgData name="James Lee" userId="0c63859d-0af0-46ae-b75a-592aa522f718" providerId="ADAL" clId="{C60567C8-4C88-409A-A49E-878C44BFDAE6}" dt="2022-04-10T22:37:51.440" v="4966" actId="798"/>
          <ac:graphicFrameMkLst>
            <pc:docMk/>
            <pc:sldMk cId="2210206378" sldId="311"/>
            <ac:graphicFrameMk id="5" creationId="{30D05BC6-C927-41D8-8814-D2CBD02A666C}"/>
          </ac:graphicFrameMkLst>
        </pc:graphicFrameChg>
        <pc:picChg chg="add mod">
          <ac:chgData name="James Lee" userId="0c63859d-0af0-46ae-b75a-592aa522f718" providerId="ADAL" clId="{C60567C8-4C88-409A-A49E-878C44BFDAE6}" dt="2022-04-10T22:37:41.031" v="4962" actId="1076"/>
          <ac:picMkLst>
            <pc:docMk/>
            <pc:sldMk cId="2210206378" sldId="311"/>
            <ac:picMk id="6" creationId="{9B4EE582-E4A7-40AE-8F01-C8EBCF6E1C43}"/>
          </ac:picMkLst>
        </pc:picChg>
        <pc:picChg chg="add mod">
          <ac:chgData name="James Lee" userId="0c63859d-0af0-46ae-b75a-592aa522f718" providerId="ADAL" clId="{C60567C8-4C88-409A-A49E-878C44BFDAE6}" dt="2022-04-10T22:37:47.978" v="4965" actId="14100"/>
          <ac:picMkLst>
            <pc:docMk/>
            <pc:sldMk cId="2210206378" sldId="311"/>
            <ac:picMk id="7" creationId="{4C6095CE-B6B8-4DDD-BAFA-71F9C347ACB3}"/>
          </ac:picMkLst>
        </pc:picChg>
        <pc:picChg chg="add mod">
          <ac:chgData name="James Lee" userId="0c63859d-0af0-46ae-b75a-592aa522f718" providerId="ADAL" clId="{C60567C8-4C88-409A-A49E-878C44BFDAE6}" dt="2022-04-10T22:37:59.831" v="4973" actId="14100"/>
          <ac:picMkLst>
            <pc:docMk/>
            <pc:sldMk cId="2210206378" sldId="311"/>
            <ac:picMk id="8" creationId="{24CF8719-FB3A-4DDD-92E6-DADF5AFC77EE}"/>
          </ac:picMkLst>
        </pc:picChg>
        <pc:picChg chg="add">
          <ac:chgData name="James Lee" userId="0c63859d-0af0-46ae-b75a-592aa522f718" providerId="ADAL" clId="{C60567C8-4C88-409A-A49E-878C44BFDAE6}" dt="2022-04-10T22:52:42.357" v="5819"/>
          <ac:picMkLst>
            <pc:docMk/>
            <pc:sldMk cId="2210206378" sldId="311"/>
            <ac:picMk id="9" creationId="{944E3B6F-7CB5-4CB2-86CE-429411421842}"/>
          </ac:picMkLst>
        </pc:picChg>
      </pc:sldChg>
      <pc:sldChg chg="addSp delSp modSp add">
        <pc:chgData name="James Lee" userId="0c63859d-0af0-46ae-b75a-592aa522f718" providerId="ADAL" clId="{C60567C8-4C88-409A-A49E-878C44BFDAE6}" dt="2022-04-11T13:29:25.452" v="7676" actId="20577"/>
        <pc:sldMkLst>
          <pc:docMk/>
          <pc:sldMk cId="224496512" sldId="312"/>
        </pc:sldMkLst>
        <pc:spChg chg="mod">
          <ac:chgData name="James Lee" userId="0c63859d-0af0-46ae-b75a-592aa522f718" providerId="ADAL" clId="{C60567C8-4C88-409A-A49E-878C44BFDAE6}" dt="2022-04-11T06:01:23.103" v="6389" actId="120"/>
          <ac:spMkLst>
            <pc:docMk/>
            <pc:sldMk cId="224496512" sldId="312"/>
            <ac:spMk id="2" creationId="{00000000-0000-0000-0000-000000000000}"/>
          </ac:spMkLst>
        </pc:spChg>
        <pc:spChg chg="del">
          <ac:chgData name="James Lee" userId="0c63859d-0af0-46ae-b75a-592aa522f718" providerId="ADAL" clId="{C60567C8-4C88-409A-A49E-878C44BFDAE6}" dt="2022-04-11T06:01:26.886" v="6390" actId="478"/>
          <ac:spMkLst>
            <pc:docMk/>
            <pc:sldMk cId="224496512" sldId="312"/>
            <ac:spMk id="3" creationId="{00000000-0000-0000-0000-000000000000}"/>
          </ac:spMkLst>
        </pc:spChg>
        <pc:spChg chg="add del mod">
          <ac:chgData name="James Lee" userId="0c63859d-0af0-46ae-b75a-592aa522f718" providerId="ADAL" clId="{C60567C8-4C88-409A-A49E-878C44BFDAE6}" dt="2022-04-11T06:02:18.282" v="6456" actId="478"/>
          <ac:spMkLst>
            <pc:docMk/>
            <pc:sldMk cId="224496512" sldId="312"/>
            <ac:spMk id="5" creationId="{C562E721-8F4D-4540-A397-75B93B9AB23A}"/>
          </ac:spMkLst>
        </pc:spChg>
        <pc:spChg chg="add mod">
          <ac:chgData name="James Lee" userId="0c63859d-0af0-46ae-b75a-592aa522f718" providerId="ADAL" clId="{C60567C8-4C88-409A-A49E-878C44BFDAE6}" dt="2022-04-11T13:29:25.452" v="7676" actId="20577"/>
          <ac:spMkLst>
            <pc:docMk/>
            <pc:sldMk cId="224496512" sldId="312"/>
            <ac:spMk id="6" creationId="{F8F0491C-05A4-4BFF-9C5B-0BAB84FD686F}"/>
          </ac:spMkLst>
        </pc:spChg>
        <pc:picChg chg="del">
          <ac:chgData name="James Lee" userId="0c63859d-0af0-46ae-b75a-592aa522f718" providerId="ADAL" clId="{C60567C8-4C88-409A-A49E-878C44BFDAE6}" dt="2022-04-11T06:01:26.886" v="6390" actId="478"/>
          <ac:picMkLst>
            <pc:docMk/>
            <pc:sldMk cId="224496512" sldId="312"/>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36397DC-2569-4D53-8FA1-92F7EDB47EB2}" type="datetimeFigureOut">
              <a:rPr lang="en-GB" smtClean="0"/>
              <a:t>17/05/2022</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CE20E07-B455-4494-9CE2-D18C4FEE8277}" type="slidenum">
              <a:rPr lang="en-GB" smtClean="0"/>
              <a:t>‹#›</a:t>
            </a:fld>
            <a:endParaRPr lang="en-GB" dirty="0"/>
          </a:p>
        </p:txBody>
      </p:sp>
    </p:spTree>
    <p:extLst>
      <p:ext uri="{BB962C8B-B14F-4D97-AF65-F5344CB8AC3E}">
        <p14:creationId xmlns:p14="http://schemas.microsoft.com/office/powerpoint/2010/main" val="20115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81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3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9994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43554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01703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94487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5652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114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979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8216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80189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2991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17/05/2022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54177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28A76-B28D-43E8-829E-8181B2D95083}" type="datetimeFigureOut">
              <a:rPr lang="en-GB" smtClean="0"/>
              <a:t>17/05/2022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0B65-FEF4-4681-B2A7-6E12F532D6E5}" type="slidenum">
              <a:rPr lang="en-GB" smtClean="0"/>
              <a:t>‹#›</a:t>
            </a:fld>
            <a:endParaRPr lang="en-GB" dirty="0"/>
          </a:p>
        </p:txBody>
      </p:sp>
    </p:spTree>
    <p:extLst>
      <p:ext uri="{BB962C8B-B14F-4D97-AF65-F5344CB8AC3E}">
        <p14:creationId xmlns:p14="http://schemas.microsoft.com/office/powerpoint/2010/main" val="21939565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mathsgenie.co.uk/gcse-may-june-2022-foundation-topic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corbettmaths.com/2022/02/28/edexcel-gcse-foundation-summer-202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athsgenie.co.uk/gcse-may-june-2022-foundation-topic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mathsgenie.co.uk/gcse-may-june-2022-foundation-topic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www.mathsgenie.co.uk/gcse-may-june-2022-foundation-topics.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mathsgenie.co.uk/gcse-may-june-2022-foundation-topic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s://www.mathsgenie.co.uk/gcse-may-june-2022-foundation-topic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s://www.mathsgenie.co.uk/gcse-may-june-2022-foundation-topic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8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hyperlink" Target="https://www.mathsgenie.co.uk/gcse-may-june-2022-foundation-topics.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9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hyperlink" Target="https://www.mathsgenie.co.uk/gcse-may-june-2022-foundation-topics.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mathsgenie.co.uk/gcse-may-june-2022-foundation-topic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hyperlink" Target="https://www.mathsgenie.co.uk/gcse-may-june-2022-foundation-topics.html"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hyperlink" Target="https://www.mathsgenie.co.uk/gcse-may-june-2022-foundation-topics.html"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hyperlink" Target="https://www.mathsgenie.co.uk/gcse-may-june-2022-foundation-topics.html"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hyperlink" Target="https://www.mathsgenie.co.uk/gcse-may-june-2022-foundation-topic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146" y="2048228"/>
            <a:ext cx="9770165" cy="1470025"/>
          </a:xfrm>
          <a:solidFill>
            <a:srgbClr val="2B2F49"/>
          </a:solidFill>
        </p:spPr>
        <p:txBody>
          <a:bodyPr>
            <a:normAutofit fontScale="90000"/>
          </a:bodyPr>
          <a:lstStyle/>
          <a:p>
            <a:r>
              <a:rPr lang="en-GB" sz="5400" b="1" dirty="0">
                <a:solidFill>
                  <a:schemeClr val="bg1"/>
                </a:solidFill>
              </a:rPr>
              <a:t>Year 11 – Paper 2 &amp; 3 Revision Pack (Foundation)</a:t>
            </a:r>
          </a:p>
        </p:txBody>
      </p:sp>
      <p:sp>
        <p:nvSpPr>
          <p:cNvPr id="3" name="Subtitle 2"/>
          <p:cNvSpPr>
            <a:spLocks noGrp="1"/>
          </p:cNvSpPr>
          <p:nvPr>
            <p:ph type="subTitle" idx="1"/>
          </p:nvPr>
        </p:nvSpPr>
        <p:spPr>
          <a:xfrm>
            <a:off x="3179297" y="3681061"/>
            <a:ext cx="5901023" cy="1289403"/>
          </a:xfrm>
          <a:solidFill>
            <a:schemeClr val="accent6">
              <a:lumMod val="75000"/>
            </a:schemeClr>
          </a:solidFill>
        </p:spPr>
        <p:txBody>
          <a:bodyPr>
            <a:normAutofit/>
          </a:bodyPr>
          <a:lstStyle/>
          <a:p>
            <a:r>
              <a:rPr lang="en-GB" b="1" dirty="0">
                <a:solidFill>
                  <a:schemeClr val="bg1"/>
                </a:solidFill>
              </a:rPr>
              <a:t>Paper 2: Tuesday 7</a:t>
            </a:r>
            <a:r>
              <a:rPr lang="en-GB" b="1" baseline="30000" dirty="0">
                <a:solidFill>
                  <a:schemeClr val="bg1"/>
                </a:solidFill>
              </a:rPr>
              <a:t>th</a:t>
            </a:r>
            <a:r>
              <a:rPr lang="en-GB" b="1" dirty="0">
                <a:solidFill>
                  <a:schemeClr val="bg1"/>
                </a:solidFill>
              </a:rPr>
              <a:t> June 2022</a:t>
            </a:r>
          </a:p>
          <a:p>
            <a:r>
              <a:rPr lang="en-GB" b="1" dirty="0">
                <a:solidFill>
                  <a:schemeClr val="bg1"/>
                </a:solidFill>
              </a:rPr>
              <a:t>Paper 3: Monday 13</a:t>
            </a:r>
            <a:r>
              <a:rPr lang="en-GB" b="1" baseline="30000" dirty="0">
                <a:solidFill>
                  <a:schemeClr val="bg1"/>
                </a:solidFill>
              </a:rPr>
              <a:t>th</a:t>
            </a:r>
            <a:r>
              <a:rPr lang="en-GB" b="1" dirty="0">
                <a:solidFill>
                  <a:schemeClr val="bg1"/>
                </a:solidFill>
              </a:rPr>
              <a:t> June 2022</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63" y="5133272"/>
            <a:ext cx="3054129" cy="969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0E7D65-7AF3-474D-9A87-37BAAD1FB0C8}"/>
              </a:ext>
            </a:extLst>
          </p:cNvPr>
          <p:cNvSpPr txBox="1"/>
          <p:nvPr/>
        </p:nvSpPr>
        <p:spPr>
          <a:xfrm>
            <a:off x="3249637" y="227426"/>
            <a:ext cx="7076214" cy="584775"/>
          </a:xfrm>
          <a:prstGeom prst="rect">
            <a:avLst/>
          </a:prstGeom>
          <a:noFill/>
        </p:spPr>
        <p:txBody>
          <a:bodyPr wrap="square" rtlCol="0">
            <a:spAutoFit/>
          </a:bodyPr>
          <a:lstStyle/>
          <a:p>
            <a:pPr algn="r"/>
            <a:r>
              <a:rPr lang="en-GB" dirty="0"/>
              <a:t>Please attempt all questions </a:t>
            </a:r>
            <a:r>
              <a:rPr lang="en-GB" b="1" u="sng" dirty="0"/>
              <a:t>with</a:t>
            </a:r>
            <a:r>
              <a:rPr lang="en-GB" dirty="0"/>
              <a:t> a calculator. </a:t>
            </a:r>
          </a:p>
          <a:p>
            <a:pPr algn="r"/>
            <a:endParaRPr lang="en-GB" sz="1400" dirty="0"/>
          </a:p>
        </p:txBody>
      </p:sp>
      <p:pic>
        <p:nvPicPr>
          <p:cNvPr id="10" name="Picture 4" descr="Calculator Icon | Download Flat Round icons | IconsPedia">
            <a:extLst>
              <a:ext uri="{FF2B5EF4-FFF2-40B4-BE49-F238E27FC236}">
                <a16:creationId xmlns:a16="http://schemas.microsoft.com/office/drawing/2014/main" id="{F2138E02-0917-4914-925A-7F7D429A3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693" y="155916"/>
            <a:ext cx="1720005" cy="172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2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Rounding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729351716"/>
                  </p:ext>
                </p:extLst>
              </p:nvPr>
            </p:nvGraphicFramePr>
            <p:xfrm>
              <a:off x="838200" y="1941564"/>
              <a:ext cx="10515600" cy="4937649"/>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𝑅𝑜𝑢𝑛𝑑</m:t>
                                </m:r>
                                <m:r>
                                  <a:rPr lang="en-GB" b="0" i="1" smtClean="0">
                                    <a:latin typeface="Cambria Math" panose="02040503050406030204" pitchFamily="18" charset="0"/>
                                  </a:rPr>
                                  <m:t> 45 384:</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𝑡h𝑒</m:t>
                                </m:r>
                                <m:r>
                                  <a:rPr lang="en-GB" sz="1600" b="0" i="1" smtClean="0">
                                    <a:latin typeface="Cambria Math" panose="02040503050406030204" pitchFamily="18" charset="0"/>
                                  </a:rPr>
                                  <m:t> </m:t>
                                </m:r>
                                <m:r>
                                  <a:rPr lang="en-GB" sz="1600" b="0" i="1" smtClean="0">
                                    <a:latin typeface="Cambria Math" panose="02040503050406030204" pitchFamily="18" charset="0"/>
                                  </a:rPr>
                                  <m:t>𝑛𝑒𝑎𝑟𝑒𝑠𝑡</m:t>
                                </m:r>
                                <m:r>
                                  <a:rPr lang="en-GB" sz="1600" b="0" i="1" smtClean="0">
                                    <a:latin typeface="Cambria Math" panose="02040503050406030204" pitchFamily="18" charset="0"/>
                                  </a:rPr>
                                  <m:t> 10</m:t>
                                </m:r>
                              </m:oMath>
                            </m:oMathPara>
                          </a14:m>
                          <a:br>
                            <a:rPr lang="en-GB" sz="1600" b="0" i="1" dirty="0">
                              <a:latin typeface="Cambria Math" panose="02040503050406030204" pitchFamily="18" charset="0"/>
                            </a:rPr>
                          </a:br>
                          <a:br>
                            <a:rPr lang="en-GB" sz="16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𝑡h𝑒</m:t>
                                </m:r>
                                <m:r>
                                  <a:rPr lang="en-GB" sz="1600" b="0" i="1" smtClean="0">
                                    <a:latin typeface="Cambria Math" panose="02040503050406030204" pitchFamily="18" charset="0"/>
                                  </a:rPr>
                                  <m:t> </m:t>
                                </m:r>
                                <m:r>
                                  <a:rPr lang="en-GB" sz="1600" b="0" i="1" smtClean="0">
                                    <a:latin typeface="Cambria Math" panose="02040503050406030204" pitchFamily="18" charset="0"/>
                                  </a:rPr>
                                  <m:t>𝑛𝑒𝑎𝑟𝑒𝑠𝑡</m:t>
                                </m:r>
                                <m:r>
                                  <a:rPr lang="en-GB" sz="1600" b="0" i="1" smtClean="0">
                                    <a:latin typeface="Cambria Math" panose="02040503050406030204" pitchFamily="18" charset="0"/>
                                  </a:rPr>
                                  <m:t> 100</m:t>
                                </m:r>
                              </m:oMath>
                            </m:oMathPara>
                          </a14:m>
                          <a:endParaRPr lang="en-GB" sz="1600" i="1" dirty="0">
                            <a:latin typeface="Cambria Math" panose="02040503050406030204" pitchFamily="18" charset="0"/>
                          </a:endParaRPr>
                        </a:p>
                        <a:p>
                          <a:pPr algn="l"/>
                          <a:endParaRPr lang="en-GB" sz="16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𝑡h𝑒</m:t>
                                </m:r>
                                <m:r>
                                  <a:rPr lang="en-GB" sz="1600" b="0" i="1" smtClean="0">
                                    <a:latin typeface="Cambria Math" panose="02040503050406030204" pitchFamily="18" charset="0"/>
                                  </a:rPr>
                                  <m:t> </m:t>
                                </m:r>
                                <m:r>
                                  <a:rPr lang="en-GB" sz="1600" b="0" i="1" smtClean="0">
                                    <a:latin typeface="Cambria Math" panose="02040503050406030204" pitchFamily="18" charset="0"/>
                                  </a:rPr>
                                  <m:t>𝑛𝑒𝑎𝑟𝑒𝑠𝑡</m:t>
                                </m:r>
                                <m:r>
                                  <a:rPr lang="en-GB" sz="1600" b="0" i="1" smtClean="0">
                                    <a:latin typeface="Cambria Math" panose="02040503050406030204" pitchFamily="18" charset="0"/>
                                  </a:rPr>
                                  <m:t> 1000</m:t>
                                </m:r>
                              </m:oMath>
                            </m:oMathPara>
                          </a14:m>
                          <a:endParaRPr lang="en-GB" sz="1600" b="0" i="1" dirty="0">
                            <a:latin typeface="Cambria Math" panose="02040503050406030204" pitchFamily="18" charset="0"/>
                          </a:endParaRPr>
                        </a:p>
                        <a:p>
                          <a:pPr algn="l"/>
                          <a:endParaRPr lang="en-GB" sz="16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𝑡h𝑒</m:t>
                                </m:r>
                                <m:r>
                                  <a:rPr lang="en-GB" sz="1600" b="0" i="1" smtClean="0">
                                    <a:latin typeface="Cambria Math" panose="02040503050406030204" pitchFamily="18" charset="0"/>
                                  </a:rPr>
                                  <m:t> </m:t>
                                </m:r>
                                <m:r>
                                  <a:rPr lang="en-GB" sz="1600" b="0" i="1" smtClean="0">
                                    <a:latin typeface="Cambria Math" panose="02040503050406030204" pitchFamily="18" charset="0"/>
                                  </a:rPr>
                                  <m:t>𝑛𝑒𝑎𝑟𝑒𝑠𝑡</m:t>
                                </m:r>
                                <m:r>
                                  <a:rPr lang="en-GB" sz="1600" b="0" i="1" smtClean="0">
                                    <a:latin typeface="Cambria Math" panose="02040503050406030204" pitchFamily="18" charset="0"/>
                                  </a:rPr>
                                  <m:t> 10000</m:t>
                                </m:r>
                              </m:oMath>
                            </m:oMathPara>
                          </a14:m>
                          <a:endParaRPr lang="en-GB" sz="1600"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𝑅𝑜𝑢𝑛𝑑</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𝑛𝑒𝑎𝑟𝑒𝑠𝑡</m:t>
                                </m:r>
                                <m:r>
                                  <a:rPr lang="en-GB" b="0" i="1" smtClean="0">
                                    <a:latin typeface="Cambria Math" panose="02040503050406030204" pitchFamily="18" charset="0"/>
                                  </a:rPr>
                                  <m:t> </m:t>
                                </m:r>
                                <m:r>
                                  <a:rPr lang="en-GB" b="0" i="1" smtClean="0">
                                    <a:latin typeface="Cambria Math" panose="02040503050406030204" pitchFamily="18" charset="0"/>
                                  </a:rPr>
                                  <m:t>𝑖𝑛𝑡𝑒𝑔𝑒𝑟</m:t>
                                </m:r>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𝑤h𝑜𝑙𝑒</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e>
                                </m:d>
                                <m:r>
                                  <a:rPr lang="en-GB" b="0" i="1" smtClean="0">
                                    <a:latin typeface="Cambria Math" panose="02040503050406030204" pitchFamily="18" charset="0"/>
                                  </a:rPr>
                                  <m:t>:</m:t>
                                </m:r>
                              </m:oMath>
                            </m:oMathPara>
                          </a14:m>
                          <a:br>
                            <a:rPr lang="en-GB" b="0" i="1" dirty="0">
                              <a:latin typeface="Cambria Math" panose="02040503050406030204" pitchFamily="18" charset="0"/>
                            </a:rPr>
                          </a:br>
                          <a:br>
                            <a:rPr lang="en-GB"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5.627</m:t>
                                </m:r>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0.573</m:t>
                                </m:r>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29.999</m:t>
                                </m:r>
                              </m:oMath>
                            </m:oMathPara>
                          </a14:m>
                          <a:br>
                            <a:rPr lang="en-GB" b="0" i="1" dirty="0">
                              <a:latin typeface="Cambria Math" panose="02040503050406030204" pitchFamily="18" charset="0"/>
                            </a:rPr>
                          </a:br>
                          <a:br>
                            <a:rPr lang="en-GB" b="0" i="1" dirty="0">
                              <a:latin typeface="Cambria Math" panose="02040503050406030204" pitchFamily="18" charset="0"/>
                            </a:rPr>
                          </a:br>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𝑅𝑜𝑢𝑛𝑑</m:t>
                                </m:r>
                                <m:r>
                                  <a:rPr lang="en-GB" b="0" i="1" smtClean="0">
                                    <a:latin typeface="Cambria Math" panose="02040503050406030204" pitchFamily="18" charset="0"/>
                                  </a:rPr>
                                  <m:t> 3.682</m:t>
                                </m:r>
                              </m:oMath>
                            </m:oMathPara>
                          </a14:m>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𝑜𝑛𝑒</m:t>
                                </m:r>
                                <m:r>
                                  <a:rPr lang="en-GB" sz="1600" b="0" i="1" smtClean="0">
                                    <a:latin typeface="Cambria Math" panose="02040503050406030204" pitchFamily="18" charset="0"/>
                                  </a:rPr>
                                  <m:t> </m:t>
                                </m:r>
                                <m:r>
                                  <a:rPr lang="en-GB" sz="1600" b="0" i="1" smtClean="0">
                                    <a:latin typeface="Cambria Math" panose="02040503050406030204" pitchFamily="18" charset="0"/>
                                  </a:rPr>
                                  <m:t>𝑑𝑒𝑐𝑖𝑚𝑎𝑙</m:t>
                                </m:r>
                                <m:r>
                                  <a:rPr lang="en-GB" sz="1600" b="0" i="1" smtClean="0">
                                    <a:latin typeface="Cambria Math" panose="02040503050406030204" pitchFamily="18" charset="0"/>
                                  </a:rPr>
                                  <m:t> </m:t>
                                </m:r>
                                <m:r>
                                  <a:rPr lang="en-GB" sz="1600" b="0" i="1" smtClean="0">
                                    <a:latin typeface="Cambria Math" panose="02040503050406030204" pitchFamily="18" charset="0"/>
                                  </a:rPr>
                                  <m:t>𝑝𝑙𝑎𝑐𝑒</m:t>
                                </m:r>
                              </m:oMath>
                            </m:oMathPara>
                          </a14:m>
                          <a:br>
                            <a:rPr lang="en-GB" sz="1600" b="0" i="1" dirty="0">
                              <a:latin typeface="Cambria Math" panose="02040503050406030204" pitchFamily="18" charset="0"/>
                            </a:rPr>
                          </a:br>
                          <a:br>
                            <a:rPr lang="en-GB" sz="16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𝑇𝑜</m:t>
                                </m:r>
                                <m:r>
                                  <a:rPr lang="en-GB" sz="1600" b="0" i="1" smtClean="0">
                                    <a:latin typeface="Cambria Math" panose="02040503050406030204" pitchFamily="18" charset="0"/>
                                  </a:rPr>
                                  <m:t> </m:t>
                                </m:r>
                                <m:r>
                                  <a:rPr lang="en-GB" sz="1600" b="0" i="1" smtClean="0">
                                    <a:latin typeface="Cambria Math" panose="02040503050406030204" pitchFamily="18" charset="0"/>
                                  </a:rPr>
                                  <m:t>𝑡𝑤𝑜</m:t>
                                </m:r>
                                <m:r>
                                  <a:rPr lang="en-GB" sz="1600" b="0" i="1" smtClean="0">
                                    <a:latin typeface="Cambria Math" panose="02040503050406030204" pitchFamily="18" charset="0"/>
                                  </a:rPr>
                                  <m:t> </m:t>
                                </m:r>
                                <m:r>
                                  <a:rPr lang="en-GB" sz="1600" b="0" i="1" smtClean="0">
                                    <a:latin typeface="Cambria Math" panose="02040503050406030204" pitchFamily="18" charset="0"/>
                                  </a:rPr>
                                  <m:t>𝑑𝑒𝑐𝑖𝑚𝑎𝑙</m:t>
                                </m:r>
                                <m:r>
                                  <a:rPr lang="en-GB" sz="1600" b="0" i="1" smtClean="0">
                                    <a:latin typeface="Cambria Math" panose="02040503050406030204" pitchFamily="18" charset="0"/>
                                  </a:rPr>
                                  <m:t> </m:t>
                                </m:r>
                                <m:r>
                                  <a:rPr lang="en-GB" sz="1600" b="0" i="1" smtClean="0">
                                    <a:latin typeface="Cambria Math" panose="02040503050406030204" pitchFamily="18" charset="0"/>
                                  </a:rPr>
                                  <m:t>𝑝𝑙𝑎𝑐𝑒𝑠</m:t>
                                </m:r>
                              </m:oMath>
                            </m:oMathPara>
                          </a14:m>
                          <a:endParaRPr lang="en-GB" sz="1600"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𝑅𝑜𝑢𝑛𝑑</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a:rPr lang="en-GB" b="0" i="1" smtClean="0">
                                    <a:latin typeface="Cambria Math" panose="02040503050406030204" pitchFamily="18" charset="0"/>
                                  </a:rPr>
                                  <m:t>𝑜𝑛𝑒</m:t>
                                </m:r>
                                <m:r>
                                  <a:rPr lang="en-GB" b="0" i="1" smtClean="0">
                                    <a:latin typeface="Cambria Math" panose="02040503050406030204" pitchFamily="18" charset="0"/>
                                  </a:rPr>
                                  <m:t> </m:t>
                                </m:r>
                                <m:r>
                                  <a:rPr lang="en-GB" b="0" i="1" smtClean="0">
                                    <a:latin typeface="Cambria Math" panose="02040503050406030204" pitchFamily="18" charset="0"/>
                                  </a:rPr>
                                  <m:t>𝑠𝑖𝑔𝑛𝑖𝑓𝑖𝑐𝑎𝑛𝑡</m:t>
                                </m:r>
                                <m:r>
                                  <a:rPr lang="en-GB" b="0" i="1" smtClean="0">
                                    <a:latin typeface="Cambria Math" panose="02040503050406030204" pitchFamily="18" charset="0"/>
                                  </a:rPr>
                                  <m:t> </m:t>
                                </m:r>
                                <m:r>
                                  <a:rPr lang="en-GB" b="0" i="1" smtClean="0">
                                    <a:latin typeface="Cambria Math" panose="02040503050406030204" pitchFamily="18" charset="0"/>
                                  </a:rPr>
                                  <m:t>𝑓𝑖𝑔𝑢𝑟𝑒</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45 284</m:t>
                                </m:r>
                              </m:oMath>
                            </m:oMathPara>
                          </a14:m>
                          <a:endParaRPr lang="en-GB" sz="1600" b="0" i="1" dirty="0">
                            <a:latin typeface="Cambria Math" panose="02040503050406030204" pitchFamily="18" charset="0"/>
                          </a:endParaRPr>
                        </a:p>
                        <a:p>
                          <a:endParaRPr lang="en-GB"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2.7446</m:t>
                                </m:r>
                              </m:oMath>
                            </m:oMathPara>
                          </a14:m>
                          <a:endParaRPr lang="en-GB" sz="1600" b="0" i="1" dirty="0">
                            <a:latin typeface="Cambria Math" panose="02040503050406030204" pitchFamily="18" charset="0"/>
                          </a:endParaRPr>
                        </a:p>
                        <a:p>
                          <a:endParaRPr lang="en-GB"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0.00782</m:t>
                                </m:r>
                              </m:oMath>
                            </m:oMathPara>
                          </a14:m>
                          <a:endParaRPr lang="en-GB" sz="1600"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729351716"/>
                  </p:ext>
                </p:extLst>
              </p:nvPr>
            </p:nvGraphicFramePr>
            <p:xfrm>
              <a:off x="838200" y="1941564"/>
              <a:ext cx="10515600" cy="4937649"/>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38" r="-100232" b="-9311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38" r="-232" b="-93112"/>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8205"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8205" r="-232" b="-513"/>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56A505BB-1CFE-47CA-8BC1-CA5B68462CE5}"/>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9EA94AA-CDC5-478A-8CDA-DD890943BA9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 56, 130 and 133</a:t>
            </a:r>
          </a:p>
        </p:txBody>
      </p:sp>
      <p:sp>
        <p:nvSpPr>
          <p:cNvPr id="8" name="Title 1">
            <a:extLst>
              <a:ext uri="{FF2B5EF4-FFF2-40B4-BE49-F238E27FC236}">
                <a16:creationId xmlns:a16="http://schemas.microsoft.com/office/drawing/2014/main" id="{FA644D94-5798-4CD1-964E-EA27597857DA}"/>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FC2D3BE-A14B-4A12-A2E8-A42F25D2F2D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Rounding</a:t>
            </a:r>
          </a:p>
        </p:txBody>
      </p:sp>
    </p:spTree>
    <p:extLst>
      <p:ext uri="{BB962C8B-B14F-4D97-AF65-F5344CB8AC3E}">
        <p14:creationId xmlns:p14="http://schemas.microsoft.com/office/powerpoint/2010/main" val="132949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Error Intervals</a:t>
            </a:r>
            <a:endParaRPr lang="en-GB" sz="2400" dirty="0">
              <a:latin typeface="+mn-lt"/>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7435573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𝑛𝑒𝑎𝑟𝑒𝑠𝑡</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lgn="ctr"/>
                          <a14:m>
                            <m:oMath xmlns:m="http://schemas.openxmlformats.org/officeDocument/2006/math">
                              <m:r>
                                <a:rPr lang="en-GB" b="0" i="1" smtClean="0">
                                  <a:solidFill>
                                    <a:schemeClr val="tx1"/>
                                  </a:solidFill>
                                  <a:latin typeface="Cambria Math" panose="02040503050406030204" pitchFamily="18" charset="0"/>
                                </a:rPr>
                                <m:t>h𝑢𝑛𝑑𝑟𝑒𝑑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500.  </m:t>
                              </m:r>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2 </m:t>
                                </m:r>
                                <m:r>
                                  <a:rPr lang="en-GB" b="0" i="1" smtClean="0">
                                    <a:solidFill>
                                      <a:schemeClr val="tx1"/>
                                    </a:solidFill>
                                    <a:latin typeface="Cambria Math" panose="02040503050406030204" pitchFamily="18" charset="0"/>
                                  </a:rPr>
                                  <m:t>𝑑𝑒𝑐𝑖𝑚𝑎𝑙</m:t>
                                </m:r>
                                <m:r>
                                  <a:rPr lang="en-GB" b="0" i="1" smtClean="0">
                                    <a:solidFill>
                                      <a:schemeClr val="tx1"/>
                                    </a:solidFill>
                                    <a:latin typeface="Cambria Math" panose="02040503050406030204" pitchFamily="18" charset="0"/>
                                  </a:rPr>
                                  <m:t> </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places</a:t>
                          </a:r>
                          <a:r>
                            <a:rPr lang="en-GB" b="0" i="1" baseline="0" dirty="0">
                              <a:solidFill>
                                <a:schemeClr val="tx1"/>
                              </a:solidFill>
                              <a:latin typeface="Cambria Math" panose="02040503050406030204" pitchFamily="18" charset="0"/>
                            </a:rPr>
                            <a:t> is 1.46. </a:t>
                          </a:r>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2 </m:t>
                                </m:r>
                                <m:r>
                                  <a:rPr lang="en-GB" b="0" i="1" smtClean="0">
                                    <a:solidFill>
                                      <a:schemeClr val="tx1"/>
                                    </a:solidFill>
                                    <a:latin typeface="Cambria Math" panose="02040503050406030204" pitchFamily="18" charset="0"/>
                                  </a:rPr>
                                  <m:t>𝑠𝑖𝑔𝑛𝑖𝑓𝑖𝑐𝑎𝑛𝑡</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figures is 2400. Write this as an error interval.</a:t>
                          </a:r>
                          <a:br>
                            <a:rPr lang="en-GB" b="0" i="1" dirty="0">
                              <a:solidFill>
                                <a:schemeClr val="tx1"/>
                              </a:solidFill>
                              <a:latin typeface="Cambria Math" panose="02040503050406030204" pitchFamily="18" charset="0"/>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𝒕𝒓𝒖𝒏𝒄𝒂𝒕𝒆𝒅</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1 </m:t>
                                </m:r>
                                <m:r>
                                  <a:rPr lang="en-GB" b="0" i="1" smtClean="0">
                                    <a:solidFill>
                                      <a:schemeClr val="tx1"/>
                                    </a:solidFill>
                                    <a:latin typeface="Cambria Math" panose="02040503050406030204" pitchFamily="18" charset="0"/>
                                  </a:rPr>
                                  <m:t>𝑑𝑒𝑐𝑖𝑚𝑎𝑙</m:t>
                                </m:r>
                                <m:r>
                                  <a:rPr lang="en-GB" b="0" i="1" smtClean="0">
                                    <a:solidFill>
                                      <a:schemeClr val="tx1"/>
                                    </a:solidFill>
                                    <a:latin typeface="Cambria Math" panose="02040503050406030204" pitchFamily="18" charset="0"/>
                                  </a:rPr>
                                  <m:t> </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place </a:t>
                          </a:r>
                          <a:r>
                            <a:rPr lang="en-GB" b="0" i="1" baseline="0" dirty="0">
                              <a:solidFill>
                                <a:schemeClr val="tx1"/>
                              </a:solidFill>
                              <a:latin typeface="Cambria Math" panose="02040503050406030204" pitchFamily="18" charset="0"/>
                            </a:rPr>
                            <a:t>is 1.5. </a:t>
                          </a:r>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7435573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774-777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Error Intervals</a:t>
            </a:r>
          </a:p>
        </p:txBody>
      </p:sp>
    </p:spTree>
    <p:extLst>
      <p:ext uri="{BB962C8B-B14F-4D97-AF65-F5344CB8AC3E}">
        <p14:creationId xmlns:p14="http://schemas.microsoft.com/office/powerpoint/2010/main" val="295426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Mathematical Symbols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502818363"/>
                  </p:ext>
                </p:extLst>
              </p:nvPr>
            </p:nvGraphicFramePr>
            <p:xfrm>
              <a:off x="838200" y="1908386"/>
              <a:ext cx="10515600" cy="495892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𝐶𝑜𝑚𝑝𝑙𝑒𝑡𝑒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𝑏𝑙𝑎𝑛𝑘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𝑒𝑖𝑡h𝑒𝑟</m:t>
                                </m:r>
                                <m:r>
                                  <a:rPr lang="en-GB" b="0" i="1" smtClean="0">
                                    <a:solidFill>
                                      <a:schemeClr val="tx1"/>
                                    </a:solidFill>
                                    <a:latin typeface="Cambria Math" panose="02040503050406030204" pitchFamily="18" charset="0"/>
                                  </a:rPr>
                                  <m:t> &lt;, &gt;, </m:t>
                                </m:r>
                                <m:r>
                                  <a:rPr lang="en-GB" b="0" i="1" smtClean="0">
                                    <a:solidFill>
                                      <a:schemeClr val="tx1"/>
                                    </a:solidFill>
                                    <a:latin typeface="Cambria Math" panose="02040503050406030204" pitchFamily="18" charset="0"/>
                                    <a:ea typeface="Cambria Math" panose="02040503050406030204" pitchFamily="18" charset="0"/>
                                  </a:rPr>
                                  <m:t>𝑜𝑟</m:t>
                                </m:r>
                                <m:r>
                                  <a:rPr lang="en-GB" b="0" i="1" smtClean="0">
                                    <a:solidFill>
                                      <a:schemeClr val="tx1"/>
                                    </a:solidFill>
                                    <a:latin typeface="Cambria Math" panose="02040503050406030204" pitchFamily="18" charset="0"/>
                                    <a:ea typeface="Cambria Math" panose="02040503050406030204" pitchFamily="18" charset="0"/>
                                  </a:rPr>
                                  <m:t>=</m:t>
                                </m:r>
                              </m:oMath>
                            </m:oMathPara>
                          </a14:m>
                          <a:br>
                            <a:rPr lang="en-GB" b="0" dirty="0">
                              <a:solidFill>
                                <a:schemeClr val="tx1"/>
                              </a:solidFill>
                            </a:rPr>
                          </a:br>
                          <a:br>
                            <a:rPr lang="en-GB" b="0" dirty="0">
                              <a:solidFill>
                                <a:schemeClr val="tx1"/>
                              </a:solidFill>
                            </a:rPr>
                          </a:br>
                          <a:r>
                            <a:rPr lang="en-GB" sz="2800" b="0" dirty="0">
                              <a:solidFill>
                                <a:schemeClr val="tx1"/>
                              </a:solidFill>
                            </a:rPr>
                            <a:t>4</a:t>
                          </a:r>
                          <a:r>
                            <a:rPr lang="en-GB" sz="2800" b="0" baseline="0" dirty="0">
                              <a:solidFill>
                                <a:schemeClr val="tx1"/>
                              </a:solidFill>
                            </a:rPr>
                            <a:t>                                 6</a:t>
                          </a:r>
                        </a:p>
                        <a:p>
                          <a:pPr algn="ctr"/>
                          <a:endParaRPr lang="en-GB" sz="2800" b="0"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baseline="0" dirty="0">
                              <a:solidFill>
                                <a:schemeClr val="tx1"/>
                              </a:solidFill>
                            </a:rPr>
                            <a:t>-2                                 -9                                                         </a:t>
                          </a:r>
                        </a:p>
                        <a:p>
                          <a:pPr algn="ctr"/>
                          <a:endParaRPr lang="en-GB" sz="2800" b="0" baseline="0" dirty="0">
                            <a:solidFill>
                              <a:schemeClr val="tx1"/>
                            </a:solidFill>
                          </a:endParaRPr>
                        </a:p>
                        <a:p>
                          <a:pPr algn="ct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𝐶𝑜𝑚𝑝𝑙𝑒𝑡𝑒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𝑡h𝑒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𝑏𝑙𝑎𝑛𝑘</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𝑤𝑖𝑡h</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𝑒𝑖𝑡h𝑒𝑟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&lt;, &gt;,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br>
                            <a:rPr kumimoji="0" lang="en-GB" sz="1800" b="0" i="0" u="none" strike="noStrike" kern="1200" cap="none" spc="0" normalizeH="0" baseline="0" noProof="0" dirty="0">
                              <a:ln>
                                <a:noFill/>
                              </a:ln>
                              <a:solidFill>
                                <a:prstClr val="black"/>
                              </a:solidFill>
                              <a:effectLst/>
                              <a:uLnTx/>
                              <a:uFillTx/>
                              <a:latin typeface="+mn-lt"/>
                              <a:ea typeface="+mn-ea"/>
                              <a:cs typeface="+mn-cs"/>
                            </a:rPr>
                          </a:br>
                          <a:br>
                            <a:rPr kumimoji="0" lang="en-GB" sz="1800" b="0" i="0" u="none" strike="noStrike" kern="1200" cap="none" spc="0" normalizeH="0" baseline="0" noProof="0" dirty="0">
                              <a:ln>
                                <a:noFill/>
                              </a:ln>
                              <a:solidFill>
                                <a:prstClr val="black"/>
                              </a:solidFill>
                              <a:effectLst/>
                              <a:uLnTx/>
                              <a:uFillTx/>
                              <a:latin typeface="+mn-lt"/>
                              <a:ea typeface="+mn-ea"/>
                              <a:cs typeface="+mn-cs"/>
                            </a:rPr>
                          </a:br>
                          <a:r>
                            <a:rPr kumimoji="0" lang="en-GB" sz="2800" b="0" i="0" u="none" strike="noStrike" kern="1200" cap="none" spc="0" normalizeH="0" baseline="0" noProof="0" dirty="0">
                              <a:ln>
                                <a:noFill/>
                              </a:ln>
                              <a:solidFill>
                                <a:prstClr val="black"/>
                              </a:solidFill>
                              <a:effectLst/>
                              <a:uLnTx/>
                              <a:uFillTx/>
                              <a:latin typeface="+mn-lt"/>
                              <a:ea typeface="+mn-ea"/>
                              <a:cs typeface="+mn-cs"/>
                            </a:rPr>
                            <a:t>0.45                                 0.405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0.2                                 0.19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𝐶𝑜𝑚𝑝𝑙𝑒𝑡𝑒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𝑡h𝑒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𝑏𝑙𝑎𝑛𝑘</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𝑤𝑖𝑡h</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𝑒𝑖𝑡h𝑒𝑟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&lt;, &gt;,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br>
                            <a:rPr kumimoji="0" lang="en-GB" sz="1800" b="0" i="0" u="none" strike="noStrike" kern="1200" cap="none" spc="0" normalizeH="0" baseline="0" noProof="0" dirty="0">
                              <a:ln>
                                <a:noFill/>
                              </a:ln>
                              <a:solidFill>
                                <a:prstClr val="black"/>
                              </a:solidFill>
                              <a:effectLst/>
                              <a:uLnTx/>
                              <a:uFillTx/>
                              <a:latin typeface="+mn-lt"/>
                              <a:ea typeface="+mn-ea"/>
                              <a:cs typeface="+mn-cs"/>
                            </a:rPr>
                          </a:br>
                          <a:br>
                            <a:rPr kumimoji="0" lang="en-GB" sz="1800" b="0" i="0" u="none" strike="noStrike" kern="1200" cap="none" spc="0" normalizeH="0" baseline="0" noProof="0" dirty="0">
                              <a:ln>
                                <a:noFill/>
                              </a:ln>
                              <a:solidFill>
                                <a:prstClr val="black"/>
                              </a:solidFill>
                              <a:effectLst/>
                              <a:uLnTx/>
                              <a:uFillTx/>
                              <a:latin typeface="+mn-lt"/>
                              <a:ea typeface="+mn-ea"/>
                              <a:cs typeface="+mn-cs"/>
                            </a:rPr>
                          </a:b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en-GB" sz="3200" b="0" i="0" u="none" strike="noStrike" kern="1200" cap="none" spc="0" normalizeH="0" baseline="0" noProof="0" dirty="0">
                              <a:ln>
                                <a:noFill/>
                              </a:ln>
                              <a:solidFill>
                                <a:prstClr val="black"/>
                              </a:solidFill>
                              <a:effectLst/>
                              <a:uLnTx/>
                              <a:uFillTx/>
                              <a:latin typeface="+mn-lt"/>
                              <a:ea typeface="+mn-ea"/>
                              <a:cs typeface="+mn-cs"/>
                            </a:rPr>
                            <a:t>                              </a:t>
                          </a:r>
                          <a14:m>
                            <m:oMath xmlns:m="http://schemas.openxmlformats.org/officeDocument/2006/math">
                              <m:f>
                                <m:fPr>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num>
                                <m:den>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den>
                              </m:f>
                            </m:oMath>
                          </a14:m>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                                                     </a:t>
                          </a: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𝐶𝑜𝑚𝑝𝑙𝑒𝑡𝑒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𝑡h𝑒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𝑏𝑙𝑎𝑛𝑘</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𝑤𝑖𝑡h</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𝑒𝑖𝑡h𝑒𝑟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&lt;, &gt;,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𝑜𝑟</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br>
                            <a:rPr kumimoji="0" lang="en-GB" sz="1800" b="0" i="0" u="none" strike="noStrike" kern="1200" cap="none" spc="0" normalizeH="0" baseline="0" noProof="0" dirty="0">
                              <a:ln>
                                <a:noFill/>
                              </a:ln>
                              <a:solidFill>
                                <a:prstClr val="black"/>
                              </a:solidFill>
                              <a:effectLst/>
                              <a:uLnTx/>
                              <a:uFillTx/>
                              <a:latin typeface="+mn-lt"/>
                              <a:ea typeface="+mn-ea"/>
                              <a:cs typeface="+mn-cs"/>
                            </a:rPr>
                          </a:br>
                          <a:br>
                            <a:rPr kumimoji="0" lang="en-GB" sz="1800" b="0" i="0" u="none" strike="noStrike" kern="1200" cap="none" spc="0" normalizeH="0" baseline="0" noProof="0" dirty="0">
                              <a:ln>
                                <a:noFill/>
                              </a:ln>
                              <a:solidFill>
                                <a:prstClr val="black"/>
                              </a:solidFill>
                              <a:effectLst/>
                              <a:uLnTx/>
                              <a:uFillTx/>
                              <a:latin typeface="+mn-lt"/>
                              <a:ea typeface="+mn-ea"/>
                              <a:cs typeface="+mn-cs"/>
                            </a:rPr>
                          </a:b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num>
                                <m:den>
                                  <m: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den>
                              </m:f>
                            </m:oMath>
                          </a14:m>
                          <a:r>
                            <a:rPr kumimoji="0" lang="en-GB" sz="3200" b="0" i="0" u="none" strike="noStrike" kern="1200" cap="none" spc="0" normalizeH="0" baseline="0" noProof="0" dirty="0">
                              <a:ln>
                                <a:noFill/>
                              </a:ln>
                              <a:solidFill>
                                <a:prstClr val="black"/>
                              </a:solidFill>
                              <a:effectLst/>
                              <a:uLnTx/>
                              <a:uFillTx/>
                              <a:latin typeface="+mn-lt"/>
                              <a:ea typeface="+mn-ea"/>
                              <a:cs typeface="+mn-cs"/>
                            </a:rPr>
                            <a:t>                              </a:t>
                          </a:r>
                          <a14:m>
                            <m:oMath xmlns:m="http://schemas.openxmlformats.org/officeDocument/2006/math">
                              <m:f>
                                <m:fPr>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12</m:t>
                                  </m:r>
                                </m:num>
                                <m:den>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20</m:t>
                                  </m:r>
                                </m:den>
                              </m:f>
                            </m:oMath>
                          </a14:m>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                                                     </a:t>
                          </a: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502818363"/>
                  </p:ext>
                </p:extLst>
              </p:nvPr>
            </p:nvGraphicFramePr>
            <p:xfrm>
              <a:off x="838200" y="1908386"/>
              <a:ext cx="10515600" cy="495892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621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33" r="-100232" b="-897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33" r="-232" b="-89767"/>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12240" r="-100232" b="-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12240" r="-232" b="-521"/>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14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endParaRPr lang="en-GB" sz="1400" b="1" dirty="0">
              <a:solidFill>
                <a:schemeClr val="bg1"/>
              </a:solidFill>
            </a:endParaRPr>
          </a:p>
        </p:txBody>
      </p:sp>
      <p:sp>
        <p:nvSpPr>
          <p:cNvPr id="3" name="Rectangle 2">
            <a:extLst>
              <a:ext uri="{FF2B5EF4-FFF2-40B4-BE49-F238E27FC236}">
                <a16:creationId xmlns:a16="http://schemas.microsoft.com/office/drawing/2014/main" id="{03296471-2346-4775-AD31-F2A0272C86DC}"/>
              </a:ext>
            </a:extLst>
          </p:cNvPr>
          <p:cNvSpPr/>
          <p:nvPr/>
        </p:nvSpPr>
        <p:spPr>
          <a:xfrm>
            <a:off x="3240505" y="2406316"/>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7D04F04-A0CB-4F3D-B410-86839BA0614D}"/>
              </a:ext>
            </a:extLst>
          </p:cNvPr>
          <p:cNvSpPr/>
          <p:nvPr/>
        </p:nvSpPr>
        <p:spPr>
          <a:xfrm>
            <a:off x="3240505" y="3280611"/>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E2B751E-E97D-4767-8FB5-5DEA1D47EC16}"/>
              </a:ext>
            </a:extLst>
          </p:cNvPr>
          <p:cNvSpPr/>
          <p:nvPr/>
        </p:nvSpPr>
        <p:spPr>
          <a:xfrm>
            <a:off x="8494295" y="2406316"/>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0292AD4-B8AB-47FA-A840-D6266B53214F}"/>
              </a:ext>
            </a:extLst>
          </p:cNvPr>
          <p:cNvSpPr/>
          <p:nvPr/>
        </p:nvSpPr>
        <p:spPr>
          <a:xfrm>
            <a:off x="8494295" y="3280611"/>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6B16A56-91DE-4208-97DD-DB89FE5D2F79}"/>
              </a:ext>
            </a:extLst>
          </p:cNvPr>
          <p:cNvSpPr/>
          <p:nvPr/>
        </p:nvSpPr>
        <p:spPr>
          <a:xfrm>
            <a:off x="3240505" y="5151829"/>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E812BAD-35EF-4DD3-9A19-DB3A9BDAF29F}"/>
              </a:ext>
            </a:extLst>
          </p:cNvPr>
          <p:cNvSpPr/>
          <p:nvPr/>
        </p:nvSpPr>
        <p:spPr>
          <a:xfrm>
            <a:off x="8494295" y="5138284"/>
            <a:ext cx="946484" cy="721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171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3391280"/>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53B76DB-1E12-43E8-9189-1D25FE5C6C18}"/>
              </a:ext>
            </a:extLst>
          </p:cNvPr>
          <p:cNvPicPr>
            <a:picLocks noChangeAspect="1"/>
          </p:cNvPicPr>
          <p:nvPr/>
        </p:nvPicPr>
        <p:blipFill>
          <a:blip r:embed="rId2"/>
          <a:stretch>
            <a:fillRect/>
          </a:stretch>
        </p:blipFill>
        <p:spPr>
          <a:xfrm>
            <a:off x="3045538" y="2654897"/>
            <a:ext cx="6107273" cy="3152345"/>
          </a:xfrm>
          <a:prstGeom prst="rect">
            <a:avLst/>
          </a:prstGeom>
        </p:spPr>
      </p:pic>
      <p:sp>
        <p:nvSpPr>
          <p:cNvPr id="2" name="Speech Bubble: Rectangle 1">
            <a:extLst>
              <a:ext uri="{FF2B5EF4-FFF2-40B4-BE49-F238E27FC236}">
                <a16:creationId xmlns:a16="http://schemas.microsoft.com/office/drawing/2014/main" id="{F594FCB3-2644-44FB-B12F-E9A3D6BBBA0E}"/>
              </a:ext>
            </a:extLst>
          </p:cNvPr>
          <p:cNvSpPr/>
          <p:nvPr/>
        </p:nvSpPr>
        <p:spPr>
          <a:xfrm>
            <a:off x="8983579" y="1957137"/>
            <a:ext cx="2695074" cy="1299410"/>
          </a:xfrm>
          <a:prstGeom prst="wedgeRectCallout">
            <a:avLst>
              <a:gd name="adj1" fmla="val -60119"/>
              <a:gd name="adj2" fmla="val 4151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Simplification</a:t>
            </a:r>
            <a:r>
              <a:rPr lang="en-GB" dirty="0"/>
              <a:t> was also in Paper 1. Please use your old booklet to revise this topic.</a:t>
            </a:r>
          </a:p>
        </p:txBody>
      </p:sp>
    </p:spTree>
    <p:extLst>
      <p:ext uri="{BB962C8B-B14F-4D97-AF65-F5344CB8AC3E}">
        <p14:creationId xmlns:p14="http://schemas.microsoft.com/office/powerpoint/2010/main" val="427838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Expansion of Brackets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648993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+7</m:t>
                                    </m:r>
                                  </m:e>
                                </m:d>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2(10 −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GB" b="0" i="1" smtClean="0">
                                    <a:solidFill>
                                      <a:schemeClr val="tx1"/>
                                    </a:solidFill>
                                    <a:latin typeface="Cambria Math" panose="02040503050406030204" pitchFamily="18" charset="0"/>
                                  </a:rPr>
                                  <m:t>x</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+7</m:t>
                                    </m:r>
                                  </m:e>
                                </m:d>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+7)</m:t>
                                </m:r>
                              </m:oMath>
                            </m:oMathPara>
                          </a14:m>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(10 −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10 −3</m:t>
                                    </m:r>
                                    <m:r>
                                      <a:rPr lang="en-GB" b="0" i="1" smtClean="0">
                                        <a:solidFill>
                                          <a:schemeClr val="tx1"/>
                                        </a:solidFill>
                                        <a:latin typeface="Cambria Math" panose="02040503050406030204" pitchFamily="18" charset="0"/>
                                      </a:rPr>
                                      <m:t>𝑥</m:t>
                                    </m:r>
                                  </m:e>
                                </m:d>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−7)</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648993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160-161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Expanding and Factorising  </a:t>
            </a:r>
          </a:p>
        </p:txBody>
      </p:sp>
    </p:spTree>
    <p:extLst>
      <p:ext uri="{BB962C8B-B14F-4D97-AF65-F5344CB8AC3E}">
        <p14:creationId xmlns:p14="http://schemas.microsoft.com/office/powerpoint/2010/main" val="127780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Factorisation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157725144"/>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+25</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−9</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+6</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−15</m:t>
                                </m:r>
                                <m:r>
                                  <a:rPr lang="en-GB" b="0" i="1" smtClean="0">
                                    <a:solidFill>
                                      <a:schemeClr val="tx1"/>
                                    </a:solidFill>
                                    <a:latin typeface="Cambria Math" panose="02040503050406030204" pitchFamily="18" charset="0"/>
                                  </a:rPr>
                                  <m:t>𝑧</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+25</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𝑦</m:t>
                                </m:r>
                                <m:r>
                                  <a:rPr lang="en-GB" b="1" i="0" smtClean="0">
                                    <a:solidFill>
                                      <a:schemeClr val="tx1"/>
                                    </a:solidFill>
                                    <a:latin typeface="Cambria Math" panose="02040503050406030204" pitchFamily="18" charset="0"/>
                                  </a:rPr>
                                  <m:t>+</m:t>
                                </m:r>
                                <m:r>
                                  <a:rPr lang="en-GB" b="0" i="0" smtClean="0">
                                    <a:solidFill>
                                      <a:schemeClr val="tx1"/>
                                    </a:solidFill>
                                    <a:latin typeface="Cambria Math" panose="02040503050406030204" pitchFamily="18" charset="0"/>
                                  </a:rPr>
                                  <m:t>10</m:t>
                                </m:r>
                                <m:r>
                                  <m:rPr>
                                    <m:sty m:val="p"/>
                                  </m:rPr>
                                  <a:rPr lang="en-GB" b="0" i="0" smtClean="0">
                                    <a:solidFill>
                                      <a:schemeClr val="tx1"/>
                                    </a:solidFill>
                                    <a:latin typeface="Cambria Math" panose="02040503050406030204" pitchFamily="18" charset="0"/>
                                  </a:rPr>
                                  <m:t>xy</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+21</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+21</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−21</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157725144"/>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38" r="-100232" b="-9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38" r="-232" b="-91905"/>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9635" r="-100232" b="-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9635" r="-232" b="-521"/>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FA35CEDF-6A6C-41A0-B18B-04286D159994}"/>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A639A1AF-0712-46DC-9A0C-60F08D1435CD}"/>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168-171; 223, 224</a:t>
            </a:r>
          </a:p>
        </p:txBody>
      </p:sp>
      <p:sp>
        <p:nvSpPr>
          <p:cNvPr id="8" name="Title 1">
            <a:extLst>
              <a:ext uri="{FF2B5EF4-FFF2-40B4-BE49-F238E27FC236}">
                <a16:creationId xmlns:a16="http://schemas.microsoft.com/office/drawing/2014/main" id="{DF57764D-6DFE-49E6-9134-28919337279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2844AEF9-3158-44C0-B8DB-DB44E7EB261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Expanding and Factorising  </a:t>
            </a:r>
          </a:p>
        </p:txBody>
      </p:sp>
    </p:spTree>
    <p:extLst>
      <p:ext uri="{BB962C8B-B14F-4D97-AF65-F5344CB8AC3E}">
        <p14:creationId xmlns:p14="http://schemas.microsoft.com/office/powerpoint/2010/main" val="78601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Laws of Indices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19753312"/>
                  </p:ext>
                </p:extLst>
              </p:nvPr>
            </p:nvGraphicFramePr>
            <p:xfrm>
              <a:off x="838200" y="1908386"/>
              <a:ext cx="10515600" cy="478303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5</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9</m:t>
                                    </m:r>
                                  </m:sup>
                                </m:sSup>
                              </m:oMath>
                            </m:oMathPara>
                          </a14:m>
                          <a:endParaRPr lang="en-GB" sz="2000" b="0" dirty="0">
                            <a:solidFill>
                              <a:schemeClr val="tx1"/>
                            </a:solidFill>
                          </a:endParaRPr>
                        </a:p>
                        <a:p>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−3</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9</m:t>
                                    </m:r>
                                  </m:sup>
                                </m:sSup>
                              </m:oMath>
                            </m:oMathPara>
                          </a14:m>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4</m:t>
                                        </m:r>
                                      </m:sup>
                                    </m:sSup>
                                    <m:r>
                                      <a:rPr lang="en-GB" sz="2000" b="0" i="1" smtClean="0">
                                        <a:solidFill>
                                          <a:schemeClr val="tx1"/>
                                        </a:solidFill>
                                        <a:latin typeface="Cambria Math" panose="02040503050406030204" pitchFamily="18" charset="0"/>
                                      </a:rPr>
                                      <m:t>)</m:t>
                                    </m:r>
                                  </m:e>
                                  <m:sup>
                                    <m:r>
                                      <a:rPr lang="en-GB" sz="2000" b="0" i="1" smtClean="0">
                                        <a:solidFill>
                                          <a:schemeClr val="tx1"/>
                                        </a:solidFill>
                                        <a:latin typeface="Cambria Math" panose="02040503050406030204" pitchFamily="18" charset="0"/>
                                      </a:rPr>
                                      <m:t>5</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4</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9</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2</m:t>
                                    </m:r>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3</m:t>
                                    </m:r>
                                  </m:sup>
                                </m:sSup>
                              </m:oMath>
                            </m:oMathPara>
                          </a14:m>
                          <a:endParaRPr lang="en-GB" sz="2000" b="0" dirty="0">
                            <a:solidFill>
                              <a:schemeClr val="tx1"/>
                            </a:solidFill>
                          </a:endParaRPr>
                        </a:p>
                        <a:p>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5</m:t>
                                    </m:r>
                                    <m:r>
                                      <a:rPr lang="en-GB" sz="1800" b="0" i="1" smtClean="0">
                                        <a:solidFill>
                                          <a:schemeClr val="tx1"/>
                                        </a:solidFill>
                                        <a:latin typeface="Cambria Math" panose="02040503050406030204" pitchFamily="18" charset="0"/>
                                      </a:rPr>
                                      <m:t>𝑥</m:t>
                                    </m:r>
                                  </m:e>
                                  <m:sup>
                                    <m:r>
                                      <a:rPr lang="en-GB" sz="1800" b="0" i="1" smtClean="0">
                                        <a:solidFill>
                                          <a:schemeClr val="tx1"/>
                                        </a:solidFill>
                                        <a:latin typeface="Cambria Math" panose="02040503050406030204" pitchFamily="18" charset="0"/>
                                      </a:rPr>
                                      <m:t>4</m:t>
                                    </m:r>
                                  </m:sup>
                                </m:sSup>
                                <m:r>
                                  <a:rPr lang="en-GB" sz="1800" b="0" i="1" smtClean="0">
                                    <a:solidFill>
                                      <a:schemeClr val="tx1"/>
                                    </a:solidFill>
                                    <a:latin typeface="Cambria Math" panose="02040503050406030204" pitchFamily="18" charset="0"/>
                                    <a:ea typeface="Cambria Math" panose="02040503050406030204" pitchFamily="18" charset="0"/>
                                  </a:rPr>
                                  <m:t>×</m:t>
                                </m:r>
                                <m:sSup>
                                  <m:sSupPr>
                                    <m:ctrlPr>
                                      <a:rPr lang="en-GB" sz="1800" b="0" i="1" smtClean="0">
                                        <a:solidFill>
                                          <a:schemeClr val="tx1"/>
                                        </a:solidFill>
                                        <a:latin typeface="Cambria Math" panose="02040503050406030204" pitchFamily="18" charset="0"/>
                                        <a:ea typeface="Cambria Math" panose="02040503050406030204" pitchFamily="18" charset="0"/>
                                      </a:rPr>
                                    </m:ctrlPr>
                                  </m:sSupPr>
                                  <m:e>
                                    <m:r>
                                      <a:rPr lang="en-GB" sz="1800" b="0" i="1" smtClean="0">
                                        <a:solidFill>
                                          <a:schemeClr val="tx1"/>
                                        </a:solidFill>
                                        <a:latin typeface="Cambria Math" panose="02040503050406030204" pitchFamily="18" charset="0"/>
                                        <a:ea typeface="Cambria Math" panose="02040503050406030204" pitchFamily="18" charset="0"/>
                                      </a:rPr>
                                      <m:t>𝑥</m:t>
                                    </m:r>
                                  </m:e>
                                  <m:sup>
                                    <m:r>
                                      <a:rPr lang="en-GB" sz="1800" b="0" i="1" smtClean="0">
                                        <a:solidFill>
                                          <a:schemeClr val="tx1"/>
                                        </a:solidFill>
                                        <a:latin typeface="Cambria Math" panose="02040503050406030204" pitchFamily="18" charset="0"/>
                                        <a:ea typeface="Cambria Math" panose="02040503050406030204" pitchFamily="18" charset="0"/>
                                      </a:rPr>
                                      <m:t>7</m:t>
                                    </m:r>
                                  </m:sup>
                                </m:sSup>
                              </m:oMath>
                            </m:oMathPara>
                          </a14:m>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m:t>
                                </m:r>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2</m:t>
                                    </m:r>
                                    <m:r>
                                      <a:rPr lang="en-GB" sz="1800" b="0" i="1" smtClean="0">
                                        <a:solidFill>
                                          <a:schemeClr val="tx1"/>
                                        </a:solidFill>
                                        <a:latin typeface="Cambria Math" panose="02040503050406030204" pitchFamily="18" charset="0"/>
                                      </a:rPr>
                                      <m:t>𝑥</m:t>
                                    </m:r>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𝑦</m:t>
                                        </m:r>
                                      </m:e>
                                      <m:sup>
                                        <m:r>
                                          <a:rPr lang="en-GB" sz="1800" b="0" i="1" smtClean="0">
                                            <a:solidFill>
                                              <a:schemeClr val="tx1"/>
                                            </a:solidFill>
                                            <a:latin typeface="Cambria Math" panose="02040503050406030204" pitchFamily="18" charset="0"/>
                                          </a:rPr>
                                          <m:t>4</m:t>
                                        </m:r>
                                      </m:sup>
                                    </m:sSup>
                                    <m:r>
                                      <a:rPr lang="en-GB" sz="1800" b="0" i="1" smtClean="0">
                                        <a:solidFill>
                                          <a:schemeClr val="tx1"/>
                                        </a:solidFill>
                                        <a:latin typeface="Cambria Math" panose="02040503050406030204" pitchFamily="18" charset="0"/>
                                      </a:rPr>
                                      <m:t>)</m:t>
                                    </m:r>
                                  </m:e>
                                  <m:sup>
                                    <m:r>
                                      <a:rPr lang="en-GB" sz="1800" b="0" i="1" smtClean="0">
                                        <a:solidFill>
                                          <a:schemeClr val="tx1"/>
                                        </a:solidFill>
                                        <a:latin typeface="Cambria Math" panose="02040503050406030204" pitchFamily="18" charset="0"/>
                                      </a:rPr>
                                      <m:t>3</m:t>
                                    </m:r>
                                  </m:sup>
                                </m:sSup>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𝐸𝑣𝑎𝑙𝑢𝑎𝑡𝑒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4</m:t>
                                    </m:r>
                                  </m:sup>
                                </m:sSup>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0</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19753312"/>
                  </p:ext>
                </p:extLst>
              </p:nvPr>
            </p:nvGraphicFramePr>
            <p:xfrm>
              <a:off x="838200" y="1908386"/>
              <a:ext cx="10515600" cy="478303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44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49" r="-100232" b="-96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49" r="-232" b="-96259"/>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4688" r="-100232" b="-521"/>
                          </a:stretch>
                        </a:blipFill>
                      </a:tcPr>
                    </a:tc>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C3E64B3D-62FD-440F-B6B2-AE3A9C6606D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AD4735-F311-42CF-BB6F-FE5510E80D7A}"/>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173, 174</a:t>
            </a:r>
          </a:p>
        </p:txBody>
      </p:sp>
      <p:sp>
        <p:nvSpPr>
          <p:cNvPr id="8" name="Title 1">
            <a:extLst>
              <a:ext uri="{FF2B5EF4-FFF2-40B4-BE49-F238E27FC236}">
                <a16:creationId xmlns:a16="http://schemas.microsoft.com/office/drawing/2014/main" id="{4A28BA49-6A83-471B-B097-42FA2C87635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8446737-4D38-4B97-B7CC-AFB5F97757C4}"/>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Indices</a:t>
            </a:r>
          </a:p>
        </p:txBody>
      </p:sp>
      <p:pic>
        <p:nvPicPr>
          <p:cNvPr id="2" name="Picture 1">
            <a:extLst>
              <a:ext uri="{FF2B5EF4-FFF2-40B4-BE49-F238E27FC236}">
                <a16:creationId xmlns:a16="http://schemas.microsoft.com/office/drawing/2014/main" id="{C0019B04-4B16-49C3-B369-FBD308AE05A5}"/>
              </a:ext>
            </a:extLst>
          </p:cNvPr>
          <p:cNvPicPr>
            <a:picLocks noChangeAspect="1"/>
          </p:cNvPicPr>
          <p:nvPr/>
        </p:nvPicPr>
        <p:blipFill>
          <a:blip r:embed="rId5"/>
          <a:stretch>
            <a:fillRect/>
          </a:stretch>
        </p:blipFill>
        <p:spPr>
          <a:xfrm>
            <a:off x="6833515" y="4578994"/>
            <a:ext cx="3923958" cy="1004685"/>
          </a:xfrm>
          <a:prstGeom prst="rect">
            <a:avLst/>
          </a:prstGeom>
        </p:spPr>
      </p:pic>
    </p:spTree>
    <p:extLst>
      <p:ext uri="{BB962C8B-B14F-4D97-AF65-F5344CB8AC3E}">
        <p14:creationId xmlns:p14="http://schemas.microsoft.com/office/powerpoint/2010/main" val="335491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Simultaneous Equations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304534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r>
                            <a:rPr lang="en-GB" b="0" dirty="0">
                              <a:solidFill>
                                <a:schemeClr val="tx1"/>
                              </a:solidFill>
                            </a:rPr>
                            <a:t>Solve the following simultaneous equations:</a:t>
                          </a: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=18</m:t>
                                </m:r>
                              </m:oMath>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=6</m:t>
                                </m:r>
                              </m:oMath>
                            </m:oMathPara>
                          </a14:m>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Solve the following simultaneous equations:</a:t>
                          </a: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=16</m:t>
                                </m:r>
                              </m:oMath>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=23</m:t>
                                </m:r>
                              </m:oMath>
                            </m:oMathPara>
                          </a14:m>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r>
                            <a:rPr lang="en-GB" dirty="0"/>
                            <a:t>Solve the following simultaneous equations:</a:t>
                          </a: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=8</m:t>
                                </m:r>
                              </m:oMath>
                              <m:oMath xmlns:m="http://schemas.openxmlformats.org/officeDocument/2006/math">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=42</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t>5 pens and 2 rulers cost £3.20. 6 pens and 3 rulers cost £4.20. How much does each item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5787825"/>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304534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2"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2"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1567" r="-100232" b="-783"/>
                          </a:stretch>
                        </a:blipFill>
                      </a:tcPr>
                    </a:tc>
                    <a:tc>
                      <a:txBody>
                        <a:bodyPr/>
                        <a:lstStyle/>
                        <a:p>
                          <a:r>
                            <a:rPr lang="en-GB" dirty="0"/>
                            <a:t>5 pens and 2 rulers cost £3.20. 6 pens and 3 rulers cost £4.20. How much does each item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5787825"/>
                      </a:ext>
                    </a:extLst>
                  </a:tr>
                </a:tbl>
              </a:graphicData>
            </a:graphic>
          </p:graphicFrame>
        </mc:Fallback>
      </mc:AlternateContent>
      <p:pic>
        <p:nvPicPr>
          <p:cNvPr id="11" name="Picture 10">
            <a:extLst>
              <a:ext uri="{FF2B5EF4-FFF2-40B4-BE49-F238E27FC236}">
                <a16:creationId xmlns:a16="http://schemas.microsoft.com/office/drawing/2014/main" id="{1C887941-EA88-4370-BC5D-3974EE162112}"/>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E6AC4D46-45DC-42D9-95F1-BD61EDB943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190-195; 218-219</a:t>
            </a:r>
          </a:p>
        </p:txBody>
      </p:sp>
      <p:sp>
        <p:nvSpPr>
          <p:cNvPr id="13" name="Title 1">
            <a:extLst>
              <a:ext uri="{FF2B5EF4-FFF2-40B4-BE49-F238E27FC236}">
                <a16:creationId xmlns:a16="http://schemas.microsoft.com/office/drawing/2014/main" id="{A8200EC4-F671-4439-9A5F-CCF78EAC585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E59A8FA1-45D0-483C-97D6-266B27715CF9}"/>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Simultaneous Equations</a:t>
            </a:r>
          </a:p>
        </p:txBody>
      </p:sp>
    </p:spTree>
    <p:extLst>
      <p:ext uri="{BB962C8B-B14F-4D97-AF65-F5344CB8AC3E}">
        <p14:creationId xmlns:p14="http://schemas.microsoft.com/office/powerpoint/2010/main" val="381153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Coordinates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68007832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199-200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Coordinates</a:t>
            </a:r>
          </a:p>
        </p:txBody>
      </p:sp>
      <p:pic>
        <p:nvPicPr>
          <p:cNvPr id="3" name="Picture 2">
            <a:extLst>
              <a:ext uri="{FF2B5EF4-FFF2-40B4-BE49-F238E27FC236}">
                <a16:creationId xmlns:a16="http://schemas.microsoft.com/office/drawing/2014/main" id="{B7F0A552-CD0C-43B6-9E71-9A0CD4ECBD5E}"/>
              </a:ext>
            </a:extLst>
          </p:cNvPr>
          <p:cNvPicPr>
            <a:picLocks noChangeAspect="1"/>
          </p:cNvPicPr>
          <p:nvPr/>
        </p:nvPicPr>
        <p:blipFill>
          <a:blip r:embed="rId4"/>
          <a:stretch>
            <a:fillRect/>
          </a:stretch>
        </p:blipFill>
        <p:spPr>
          <a:xfrm>
            <a:off x="950800" y="2068807"/>
            <a:ext cx="4311011" cy="4145808"/>
          </a:xfrm>
          <a:prstGeom prst="rect">
            <a:avLst/>
          </a:prstGeom>
        </p:spPr>
      </p:pic>
      <p:pic>
        <p:nvPicPr>
          <p:cNvPr id="9" name="Picture 8">
            <a:extLst>
              <a:ext uri="{FF2B5EF4-FFF2-40B4-BE49-F238E27FC236}">
                <a16:creationId xmlns:a16="http://schemas.microsoft.com/office/drawing/2014/main" id="{C3BCF753-B0C4-434A-B7E5-5F0298B70FD8}"/>
              </a:ext>
            </a:extLst>
          </p:cNvPr>
          <p:cNvPicPr>
            <a:picLocks noChangeAspect="1"/>
          </p:cNvPicPr>
          <p:nvPr/>
        </p:nvPicPr>
        <p:blipFill>
          <a:blip r:embed="rId5"/>
          <a:stretch>
            <a:fillRect/>
          </a:stretch>
        </p:blipFill>
        <p:spPr>
          <a:xfrm>
            <a:off x="6283099" y="2068808"/>
            <a:ext cx="4311011" cy="4223194"/>
          </a:xfrm>
          <a:prstGeom prst="rect">
            <a:avLst/>
          </a:prstGeom>
        </p:spPr>
      </p:pic>
    </p:spTree>
    <p:extLst>
      <p:ext uri="{BB962C8B-B14F-4D97-AF65-F5344CB8AC3E}">
        <p14:creationId xmlns:p14="http://schemas.microsoft.com/office/powerpoint/2010/main" val="260209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l"/>
            <a:r>
              <a:rPr lang="en-GB" b="1" dirty="0">
                <a:latin typeface="+mn-lt"/>
              </a:rPr>
              <a:t> Straight Line Graphs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3960857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205-210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Drawing Graphs</a:t>
            </a:r>
          </a:p>
        </p:txBody>
      </p:sp>
      <p:pic>
        <p:nvPicPr>
          <p:cNvPr id="10" name="Picture 9">
            <a:extLst>
              <a:ext uri="{FF2B5EF4-FFF2-40B4-BE49-F238E27FC236}">
                <a16:creationId xmlns:a16="http://schemas.microsoft.com/office/drawing/2014/main" id="{FE346501-BFD0-4D07-AF06-CABAA75CB6F7}"/>
              </a:ext>
            </a:extLst>
          </p:cNvPr>
          <p:cNvPicPr>
            <a:picLocks noChangeAspect="1"/>
          </p:cNvPicPr>
          <p:nvPr/>
        </p:nvPicPr>
        <p:blipFill rotWithShape="1">
          <a:blip r:embed="rId4"/>
          <a:srcRect t="14353" b="7795"/>
          <a:stretch/>
        </p:blipFill>
        <p:spPr>
          <a:xfrm>
            <a:off x="6246538" y="613240"/>
            <a:ext cx="4962130" cy="5688681"/>
          </a:xfrm>
          <a:prstGeom prst="rect">
            <a:avLst/>
          </a:prstGeom>
        </p:spPr>
      </p:pic>
      <p:pic>
        <p:nvPicPr>
          <p:cNvPr id="11" name="Picture 10">
            <a:extLst>
              <a:ext uri="{FF2B5EF4-FFF2-40B4-BE49-F238E27FC236}">
                <a16:creationId xmlns:a16="http://schemas.microsoft.com/office/drawing/2014/main" id="{ACFD08C5-D2E6-4D2B-8A69-AD65FC4B84A0}"/>
              </a:ext>
            </a:extLst>
          </p:cNvPr>
          <p:cNvPicPr>
            <a:picLocks noChangeAspect="1"/>
          </p:cNvPicPr>
          <p:nvPr/>
        </p:nvPicPr>
        <p:blipFill rotWithShape="1">
          <a:blip r:embed="rId4"/>
          <a:srcRect b="84010"/>
          <a:stretch/>
        </p:blipFill>
        <p:spPr>
          <a:xfrm>
            <a:off x="983332" y="2079057"/>
            <a:ext cx="4925570" cy="1159765"/>
          </a:xfrm>
          <a:prstGeom prst="rect">
            <a:avLst/>
          </a:prstGeom>
        </p:spPr>
      </p:pic>
      <p:pic>
        <p:nvPicPr>
          <p:cNvPr id="12" name="Picture 11">
            <a:extLst>
              <a:ext uri="{FF2B5EF4-FFF2-40B4-BE49-F238E27FC236}">
                <a16:creationId xmlns:a16="http://schemas.microsoft.com/office/drawing/2014/main" id="{671CC55F-ED72-4AD8-970B-BCA018AF76B3}"/>
              </a:ext>
            </a:extLst>
          </p:cNvPr>
          <p:cNvPicPr>
            <a:picLocks noChangeAspect="1"/>
          </p:cNvPicPr>
          <p:nvPr/>
        </p:nvPicPr>
        <p:blipFill rotWithShape="1">
          <a:blip r:embed="rId4"/>
          <a:srcRect t="92786"/>
          <a:stretch/>
        </p:blipFill>
        <p:spPr>
          <a:xfrm>
            <a:off x="983332" y="4447497"/>
            <a:ext cx="4925570" cy="523221"/>
          </a:xfrm>
          <a:prstGeom prst="rect">
            <a:avLst/>
          </a:prstGeom>
        </p:spPr>
      </p:pic>
    </p:spTree>
    <p:extLst>
      <p:ext uri="{BB962C8B-B14F-4D97-AF65-F5344CB8AC3E}">
        <p14:creationId xmlns:p14="http://schemas.microsoft.com/office/powerpoint/2010/main" val="354473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71301"/>
            <a:ext cx="12063663" cy="622921"/>
          </a:xfrm>
          <a:solidFill>
            <a:srgbClr val="2B2F49"/>
          </a:solidFill>
        </p:spPr>
        <p:txBody>
          <a:bodyPr>
            <a:normAutofit fontScale="90000"/>
          </a:bodyPr>
          <a:lstStyle/>
          <a:p>
            <a:pPr algn="l"/>
            <a:r>
              <a:rPr lang="en-GB" sz="5400" b="1" dirty="0">
                <a:solidFill>
                  <a:schemeClr val="bg1"/>
                </a:solidFill>
              </a:rPr>
              <a:t>How to use this revision pack</a:t>
            </a:r>
          </a:p>
        </p:txBody>
      </p:sp>
      <p:sp>
        <p:nvSpPr>
          <p:cNvPr id="6" name="TextBox 5">
            <a:extLst>
              <a:ext uri="{FF2B5EF4-FFF2-40B4-BE49-F238E27FC236}">
                <a16:creationId xmlns:a16="http://schemas.microsoft.com/office/drawing/2014/main" id="{F8F0491C-05A4-4BFF-9C5B-0BAB84FD686F}"/>
              </a:ext>
            </a:extLst>
          </p:cNvPr>
          <p:cNvSpPr txBox="1"/>
          <p:nvPr/>
        </p:nvSpPr>
        <p:spPr>
          <a:xfrm>
            <a:off x="417095" y="1187116"/>
            <a:ext cx="11389894" cy="5632311"/>
          </a:xfrm>
          <a:prstGeom prst="rect">
            <a:avLst/>
          </a:prstGeom>
          <a:noFill/>
        </p:spPr>
        <p:txBody>
          <a:bodyPr wrap="square" rtlCol="0">
            <a:spAutoFit/>
          </a:bodyPr>
          <a:lstStyle/>
          <a:p>
            <a:pPr marL="342900" indent="-342900">
              <a:buAutoNum type="arabicPeriod"/>
            </a:pPr>
            <a:r>
              <a:rPr lang="en-GB" dirty="0"/>
              <a:t>Review the list of topics that will appear on paper 2 and 3 of the summer exams. The booklet is divided into two parts; the first half is preparation for paper 2 and the second half is for paper 3.</a:t>
            </a:r>
          </a:p>
          <a:p>
            <a:pPr marL="342900" indent="-342900">
              <a:buAutoNum type="arabicPeriod"/>
            </a:pPr>
            <a:r>
              <a:rPr lang="en-GB" dirty="0"/>
              <a:t>Work through the revision pages for each of the topics that will appear on the summer exams.</a:t>
            </a:r>
          </a:p>
          <a:p>
            <a:pPr marL="342900" indent="-342900">
              <a:buAutoNum type="arabicPeriod"/>
            </a:pPr>
            <a:r>
              <a:rPr lang="en-GB" dirty="0"/>
              <a:t>Use the electronic mark scheme to check your work and identify areas of weakness. The electronic mark scheme can be found on Teams and Satchel One.</a:t>
            </a:r>
          </a:p>
          <a:p>
            <a:pPr marL="342900" indent="-342900">
              <a:buAutoNum type="arabicPeriod"/>
            </a:pPr>
            <a:r>
              <a:rPr lang="en-GB" dirty="0"/>
              <a:t>Follow up with either:</a:t>
            </a:r>
          </a:p>
          <a:p>
            <a:pPr marL="342900" indent="-342900">
              <a:buAutoNum type="arabicPeriod"/>
            </a:pPr>
            <a:endParaRPr lang="en-GB" dirty="0"/>
          </a:p>
          <a:p>
            <a:pPr marL="800100" lvl="1" indent="-342900">
              <a:buFont typeface="+mj-lt"/>
              <a:buAutoNum type="alphaUcPeriod"/>
            </a:pPr>
            <a:r>
              <a:rPr lang="en-GB" dirty="0"/>
              <a:t>Using the Hegarty Maths Clip Numbers to watch video tutorials on areas of weakness. You should then complete the quizzes on Hegarty to test whether you have closed your gap in knowledge.</a:t>
            </a:r>
          </a:p>
          <a:p>
            <a:pPr lvl="1"/>
            <a:endParaRPr lang="en-GB" dirty="0"/>
          </a:p>
          <a:p>
            <a:pPr lvl="1"/>
            <a:r>
              <a:rPr lang="en-GB" dirty="0"/>
              <a:t>	</a:t>
            </a:r>
            <a:r>
              <a:rPr lang="en-GB" b="1" dirty="0"/>
              <a:t>OR</a:t>
            </a:r>
          </a:p>
          <a:p>
            <a:pPr lvl="1"/>
            <a:endParaRPr lang="en-GB" dirty="0"/>
          </a:p>
          <a:p>
            <a:pPr lvl="1"/>
            <a:r>
              <a:rPr lang="en-GB" dirty="0"/>
              <a:t>B. Follow the link for Maths Genie Exam Practice and search for the pack of questions relating to each topic (Mark Schemes Provided)</a:t>
            </a:r>
          </a:p>
          <a:p>
            <a:pPr lvl="1"/>
            <a:endParaRPr lang="en-GB" dirty="0"/>
          </a:p>
          <a:p>
            <a:pPr lvl="1"/>
            <a:r>
              <a:rPr lang="en-GB" dirty="0"/>
              <a:t>Each of these options is clearly labelled at the bottom of each page of revision.</a:t>
            </a:r>
          </a:p>
          <a:p>
            <a:pPr lvl="1"/>
            <a:endParaRPr lang="en-GB" dirty="0"/>
          </a:p>
          <a:p>
            <a:pPr marL="342900" indent="-342900">
              <a:buAutoNum type="arabicPeriod" startAt="5"/>
            </a:pPr>
            <a:r>
              <a:rPr lang="en-GB" dirty="0"/>
              <a:t>You can also access whole past papers at </a:t>
            </a:r>
            <a:r>
              <a:rPr lang="en-GB" dirty="0">
                <a:hlinkClick r:id="rId3"/>
              </a:rPr>
              <a:t>https://corbettmaths.com/2022/02/28/edexcel-gcse-foundation-summer-2022/</a:t>
            </a:r>
            <a:r>
              <a:rPr lang="en-GB" dirty="0"/>
              <a:t> You should select Advanced Information – Paper 2 and 3 (Set A and Set B) </a:t>
            </a:r>
          </a:p>
          <a:p>
            <a:pPr marL="342900" indent="-342900">
              <a:buAutoNum type="arabicPeriod" startAt="5"/>
            </a:pPr>
            <a:r>
              <a:rPr lang="en-GB" dirty="0"/>
              <a:t>Email your class teacher if you have any questions.</a:t>
            </a:r>
          </a:p>
        </p:txBody>
      </p:sp>
    </p:spTree>
    <p:extLst>
      <p:ext uri="{BB962C8B-B14F-4D97-AF65-F5344CB8AC3E}">
        <p14:creationId xmlns:p14="http://schemas.microsoft.com/office/powerpoint/2010/main" val="22449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Number Machines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615125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176-177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Function Machines</a:t>
            </a:r>
          </a:p>
        </p:txBody>
      </p:sp>
      <p:pic>
        <p:nvPicPr>
          <p:cNvPr id="3" name="Picture 2">
            <a:extLst>
              <a:ext uri="{FF2B5EF4-FFF2-40B4-BE49-F238E27FC236}">
                <a16:creationId xmlns:a16="http://schemas.microsoft.com/office/drawing/2014/main" id="{D27F6E3A-2FE6-4755-A951-C556BA1DDCD8}"/>
              </a:ext>
            </a:extLst>
          </p:cNvPr>
          <p:cNvPicPr>
            <a:picLocks noChangeAspect="1"/>
          </p:cNvPicPr>
          <p:nvPr/>
        </p:nvPicPr>
        <p:blipFill>
          <a:blip r:embed="rId4"/>
          <a:stretch>
            <a:fillRect/>
          </a:stretch>
        </p:blipFill>
        <p:spPr>
          <a:xfrm>
            <a:off x="6269204" y="4307979"/>
            <a:ext cx="3952875" cy="1847850"/>
          </a:xfrm>
          <a:prstGeom prst="rect">
            <a:avLst/>
          </a:prstGeom>
        </p:spPr>
      </p:pic>
      <p:pic>
        <p:nvPicPr>
          <p:cNvPr id="9" name="Picture 8">
            <a:extLst>
              <a:ext uri="{FF2B5EF4-FFF2-40B4-BE49-F238E27FC236}">
                <a16:creationId xmlns:a16="http://schemas.microsoft.com/office/drawing/2014/main" id="{233EA27F-0E93-4D09-9A24-21446AFB45DA}"/>
              </a:ext>
            </a:extLst>
          </p:cNvPr>
          <p:cNvPicPr>
            <a:picLocks noChangeAspect="1"/>
          </p:cNvPicPr>
          <p:nvPr/>
        </p:nvPicPr>
        <p:blipFill>
          <a:blip r:embed="rId5"/>
          <a:stretch>
            <a:fillRect/>
          </a:stretch>
        </p:blipFill>
        <p:spPr>
          <a:xfrm>
            <a:off x="991743" y="4393574"/>
            <a:ext cx="4931054" cy="1879967"/>
          </a:xfrm>
          <a:prstGeom prst="rect">
            <a:avLst/>
          </a:prstGeom>
        </p:spPr>
      </p:pic>
      <p:pic>
        <p:nvPicPr>
          <p:cNvPr id="10" name="Picture 9">
            <a:extLst>
              <a:ext uri="{FF2B5EF4-FFF2-40B4-BE49-F238E27FC236}">
                <a16:creationId xmlns:a16="http://schemas.microsoft.com/office/drawing/2014/main" id="{2B3686D7-DCEE-4C73-8478-5FE140DD74E8}"/>
              </a:ext>
            </a:extLst>
          </p:cNvPr>
          <p:cNvPicPr>
            <a:picLocks noChangeAspect="1"/>
          </p:cNvPicPr>
          <p:nvPr/>
        </p:nvPicPr>
        <p:blipFill>
          <a:blip r:embed="rId6"/>
          <a:stretch>
            <a:fillRect/>
          </a:stretch>
        </p:blipFill>
        <p:spPr>
          <a:xfrm>
            <a:off x="995112" y="2099554"/>
            <a:ext cx="4951452" cy="1733550"/>
          </a:xfrm>
          <a:prstGeom prst="rect">
            <a:avLst/>
          </a:prstGeom>
        </p:spPr>
      </p:pic>
      <p:pic>
        <p:nvPicPr>
          <p:cNvPr id="11" name="Picture 10">
            <a:extLst>
              <a:ext uri="{FF2B5EF4-FFF2-40B4-BE49-F238E27FC236}">
                <a16:creationId xmlns:a16="http://schemas.microsoft.com/office/drawing/2014/main" id="{972DD0B9-A727-4105-B93D-58D79D017617}"/>
              </a:ext>
            </a:extLst>
          </p:cNvPr>
          <p:cNvPicPr>
            <a:picLocks noChangeAspect="1"/>
          </p:cNvPicPr>
          <p:nvPr/>
        </p:nvPicPr>
        <p:blipFill>
          <a:blip r:embed="rId7"/>
          <a:stretch>
            <a:fillRect/>
          </a:stretch>
        </p:blipFill>
        <p:spPr>
          <a:xfrm>
            <a:off x="6245439" y="2140706"/>
            <a:ext cx="4951450" cy="1692398"/>
          </a:xfrm>
          <a:prstGeom prst="rect">
            <a:avLst/>
          </a:prstGeom>
        </p:spPr>
      </p:pic>
    </p:spTree>
    <p:extLst>
      <p:ext uri="{BB962C8B-B14F-4D97-AF65-F5344CB8AC3E}">
        <p14:creationId xmlns:p14="http://schemas.microsoft.com/office/powerpoint/2010/main" val="401724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3983259"/>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425BA2AC-FE59-4FA0-9697-F2ACF2414965}"/>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a:t>
            </a:r>
          </a:p>
          <a:p>
            <a:r>
              <a:rPr lang="en-GB" sz="5400" b="1" dirty="0">
                <a:solidFill>
                  <a:schemeClr val="bg1"/>
                </a:solidFill>
              </a:rPr>
              <a:t>Ratio, Proportion &amp; Rates of Change</a:t>
            </a:r>
          </a:p>
        </p:txBody>
      </p:sp>
      <p:pic>
        <p:nvPicPr>
          <p:cNvPr id="8" name="Picture 7">
            <a:extLst>
              <a:ext uri="{FF2B5EF4-FFF2-40B4-BE49-F238E27FC236}">
                <a16:creationId xmlns:a16="http://schemas.microsoft.com/office/drawing/2014/main" id="{3A8D95B1-CB98-4BBA-971D-B716919A138E}"/>
              </a:ext>
            </a:extLst>
          </p:cNvPr>
          <p:cNvPicPr>
            <a:picLocks noChangeAspect="1"/>
          </p:cNvPicPr>
          <p:nvPr/>
        </p:nvPicPr>
        <p:blipFill>
          <a:blip r:embed="rId2"/>
          <a:stretch>
            <a:fillRect/>
          </a:stretch>
        </p:blipFill>
        <p:spPr>
          <a:xfrm>
            <a:off x="3034054" y="2608961"/>
            <a:ext cx="6234003" cy="2155544"/>
          </a:xfrm>
          <a:prstGeom prst="rect">
            <a:avLst/>
          </a:prstGeom>
        </p:spPr>
      </p:pic>
      <p:pic>
        <p:nvPicPr>
          <p:cNvPr id="9" name="Picture 8">
            <a:extLst>
              <a:ext uri="{FF2B5EF4-FFF2-40B4-BE49-F238E27FC236}">
                <a16:creationId xmlns:a16="http://schemas.microsoft.com/office/drawing/2014/main" id="{BA5F1528-3505-4E70-A6E7-DF47D5036AF4}"/>
              </a:ext>
            </a:extLst>
          </p:cNvPr>
          <p:cNvPicPr>
            <a:picLocks noChangeAspect="1"/>
          </p:cNvPicPr>
          <p:nvPr/>
        </p:nvPicPr>
        <p:blipFill>
          <a:blip r:embed="rId3"/>
          <a:stretch>
            <a:fillRect/>
          </a:stretch>
        </p:blipFill>
        <p:spPr>
          <a:xfrm>
            <a:off x="3034054" y="4843630"/>
            <a:ext cx="6224806" cy="1509044"/>
          </a:xfrm>
          <a:prstGeom prst="rect">
            <a:avLst/>
          </a:prstGeom>
        </p:spPr>
      </p:pic>
      <p:sp>
        <p:nvSpPr>
          <p:cNvPr id="10" name="Speech Bubble: Rectangle 9">
            <a:extLst>
              <a:ext uri="{FF2B5EF4-FFF2-40B4-BE49-F238E27FC236}">
                <a16:creationId xmlns:a16="http://schemas.microsoft.com/office/drawing/2014/main" id="{58DDE757-201D-431E-9B8E-6398EF986863}"/>
              </a:ext>
            </a:extLst>
          </p:cNvPr>
          <p:cNvSpPr/>
          <p:nvPr/>
        </p:nvSpPr>
        <p:spPr>
          <a:xfrm>
            <a:off x="9254197" y="3871760"/>
            <a:ext cx="2793424" cy="1299410"/>
          </a:xfrm>
          <a:prstGeom prst="wedgeRectCallout">
            <a:avLst>
              <a:gd name="adj1" fmla="val -70456"/>
              <a:gd name="adj2" fmla="val 6373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Write as a ratio </a:t>
            </a:r>
            <a:r>
              <a:rPr lang="en-GB" dirty="0"/>
              <a:t>and </a:t>
            </a:r>
            <a:r>
              <a:rPr lang="en-GB" b="1" dirty="0"/>
              <a:t>Use of Ratio</a:t>
            </a:r>
            <a:r>
              <a:rPr lang="en-GB" dirty="0"/>
              <a:t> was also in Paper 1. Please use your old booklet to revise this topic.</a:t>
            </a:r>
          </a:p>
        </p:txBody>
      </p:sp>
      <p:sp>
        <p:nvSpPr>
          <p:cNvPr id="11" name="Speech Bubble: Rectangle 10">
            <a:extLst>
              <a:ext uri="{FF2B5EF4-FFF2-40B4-BE49-F238E27FC236}">
                <a16:creationId xmlns:a16="http://schemas.microsoft.com/office/drawing/2014/main" id="{9F52AC87-D07F-4C86-B4B1-8638BF10EBB5}"/>
              </a:ext>
            </a:extLst>
          </p:cNvPr>
          <p:cNvSpPr/>
          <p:nvPr/>
        </p:nvSpPr>
        <p:spPr>
          <a:xfrm>
            <a:off x="9350450" y="5251379"/>
            <a:ext cx="2793424" cy="1262799"/>
          </a:xfrm>
          <a:prstGeom prst="wedgeRectCallout">
            <a:avLst>
              <a:gd name="adj1" fmla="val -80793"/>
              <a:gd name="adj2" fmla="val -867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Direct Proportion </a:t>
            </a:r>
            <a:r>
              <a:rPr lang="en-GB" dirty="0"/>
              <a:t>was also in Paper 1. Please use your old booklet to revise this topic.</a:t>
            </a:r>
          </a:p>
        </p:txBody>
      </p:sp>
    </p:spTree>
    <p:extLst>
      <p:ext uri="{BB962C8B-B14F-4D97-AF65-F5344CB8AC3E}">
        <p14:creationId xmlns:p14="http://schemas.microsoft.com/office/powerpoint/2010/main" val="92301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Conversion (Mass, Time &amp; Area)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34847140"/>
                  </p:ext>
                </p:extLst>
              </p:nvPr>
            </p:nvGraphicFramePr>
            <p:xfrm>
              <a:off x="838200" y="1908386"/>
              <a:ext cx="10515600" cy="446877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223674">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4.5</m:t>
                                </m:r>
                                <m:r>
                                  <a:rPr lang="en-GB" b="0" i="1" smtClean="0">
                                    <a:solidFill>
                                      <a:schemeClr val="tx1"/>
                                    </a:solidFill>
                                    <a:latin typeface="Cambria Math" panose="02040503050406030204" pitchFamily="18" charset="0"/>
                                  </a:rPr>
                                  <m:t>𝑘𝑔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423</m:t>
                                </m:r>
                                <m:r>
                                  <a:rPr lang="en-GB" b="0" i="1" smtClean="0">
                                    <a:solidFill>
                                      <a:schemeClr val="tx1"/>
                                    </a:solidFill>
                                    <a:latin typeface="Cambria Math" panose="02040503050406030204" pitchFamily="18" charset="0"/>
                                  </a:rPr>
                                  <m:t>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𝑘𝑔</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0.54</m:t>
                                </m:r>
                                <m:r>
                                  <a:rPr lang="en-GB" b="0" i="1" smtClean="0">
                                    <a:solidFill>
                                      <a:schemeClr val="tx1"/>
                                    </a:solidFill>
                                    <a:latin typeface="Cambria Math" panose="02040503050406030204" pitchFamily="18" charset="0"/>
                                  </a:rPr>
                                  <m:t>𝑘𝑔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4.5 </m:t>
                                </m:r>
                                <m:r>
                                  <a:rPr lang="en-GB" b="0" i="1" smtClean="0">
                                    <a:solidFill>
                                      <a:schemeClr val="tx1"/>
                                    </a:solidFill>
                                    <a:latin typeface="Cambria Math" panose="02040503050406030204" pitchFamily="18" charset="0"/>
                                  </a:rPr>
                                  <m:t>𝑡𝑜𝑛𝑛𝑒𝑠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𝑘𝑔</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245101">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𝑐𝑚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27</m:t>
                                </m:r>
                                <m:r>
                                  <a:rPr lang="en-GB" b="0" i="1" smtClean="0">
                                    <a:solidFill>
                                      <a:schemeClr val="tx1"/>
                                    </a:solidFill>
                                    <a:latin typeface="Cambria Math" panose="02040503050406030204" pitchFamily="18" charset="0"/>
                                  </a:rPr>
                                  <m:t>𝑐</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24 </m:t>
                                </m:r>
                                <m:r>
                                  <a:rPr lang="en-GB" b="0" i="1" smtClean="0">
                                    <a:solidFill>
                                      <a:schemeClr val="tx1"/>
                                    </a:solidFill>
                                    <a:latin typeface="Cambria Math" panose="02040503050406030204" pitchFamily="18" charset="0"/>
                                  </a:rPr>
                                  <m:t>𝑚𝑖𝑛𝑢𝑡𝑒𝑠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𝑑𝑒𝑐𝑖𝑚𝑎𝑙</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acc>
                                  <m:accPr>
                                    <m:chr m:val="̇"/>
                                    <m:ctrlPr>
                                      <a:rPr lang="en-GB" b="0" i="1" smtClean="0">
                                        <a:solidFill>
                                          <a:schemeClr val="tx1"/>
                                        </a:solidFill>
                                        <a:latin typeface="Cambria Math" panose="02040503050406030204" pitchFamily="18" charset="0"/>
                                      </a:rPr>
                                    </m:ctrlPr>
                                  </m:accPr>
                                  <m:e>
                                    <m:r>
                                      <a:rPr lang="en-GB" b="0" i="1" smtClean="0">
                                        <a:solidFill>
                                          <a:schemeClr val="tx1"/>
                                        </a:solidFill>
                                        <a:latin typeface="Cambria Math" panose="02040503050406030204" pitchFamily="18" charset="0"/>
                                      </a:rPr>
                                      <m:t>3</m:t>
                                    </m:r>
                                  </m:e>
                                </m:acc>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𝑚𝑖𝑛𝑢𝑡𝑒𝑠</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17570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34847140"/>
                  </p:ext>
                </p:extLst>
              </p:nvPr>
            </p:nvGraphicFramePr>
            <p:xfrm>
              <a:off x="838200" y="1908386"/>
              <a:ext cx="10515600" cy="446877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22367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74" r="-100232" b="-10164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74" r="-232" b="-101644"/>
                          </a:stretch>
                        </a:blipFill>
                      </a:tcPr>
                    </a:tc>
                    <a:extLst>
                      <a:ext uri="{0D108BD9-81ED-4DB2-BD59-A6C34878D82A}">
                        <a16:rowId xmlns:a16="http://schemas.microsoft.com/office/drawing/2014/main" val="755473031"/>
                      </a:ext>
                    </a:extLst>
                  </a:tr>
                  <a:tr h="224510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99187" r="-100232" b="-5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99187" r="-232" b="-542"/>
                          </a:stretch>
                        </a:blipFill>
                      </a:tcPr>
                    </a:tc>
                    <a:extLst>
                      <a:ext uri="{0D108BD9-81ED-4DB2-BD59-A6C34878D82A}">
                        <a16:rowId xmlns:a16="http://schemas.microsoft.com/office/drawing/2014/main" val="2343175701"/>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43088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bg1"/>
                </a:solidFill>
              </a:rPr>
              <a:t>Clips 695-697; 700-701, 706, 709-711</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Conversion and Units </a:t>
            </a:r>
          </a:p>
        </p:txBody>
      </p:sp>
    </p:spTree>
    <p:extLst>
      <p:ext uri="{BB962C8B-B14F-4D97-AF65-F5344CB8AC3E}">
        <p14:creationId xmlns:p14="http://schemas.microsoft.com/office/powerpoint/2010/main" val="424254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Scale Drawing</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31224767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646331"/>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864-871</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Scale Drawings</a:t>
            </a:r>
          </a:p>
        </p:txBody>
      </p:sp>
      <p:pic>
        <p:nvPicPr>
          <p:cNvPr id="2" name="Picture 1">
            <a:extLst>
              <a:ext uri="{FF2B5EF4-FFF2-40B4-BE49-F238E27FC236}">
                <a16:creationId xmlns:a16="http://schemas.microsoft.com/office/drawing/2014/main" id="{C1DDE203-AF22-4878-94E8-BCD9432D6166}"/>
              </a:ext>
            </a:extLst>
          </p:cNvPr>
          <p:cNvPicPr>
            <a:picLocks noChangeAspect="1"/>
          </p:cNvPicPr>
          <p:nvPr/>
        </p:nvPicPr>
        <p:blipFill>
          <a:blip r:embed="rId4"/>
          <a:stretch>
            <a:fillRect/>
          </a:stretch>
        </p:blipFill>
        <p:spPr>
          <a:xfrm>
            <a:off x="998620" y="2049557"/>
            <a:ext cx="4487780" cy="4251581"/>
          </a:xfrm>
          <a:prstGeom prst="rect">
            <a:avLst/>
          </a:prstGeom>
        </p:spPr>
      </p:pic>
      <p:pic>
        <p:nvPicPr>
          <p:cNvPr id="3" name="Picture 2">
            <a:extLst>
              <a:ext uri="{FF2B5EF4-FFF2-40B4-BE49-F238E27FC236}">
                <a16:creationId xmlns:a16="http://schemas.microsoft.com/office/drawing/2014/main" id="{04A354BC-0E4D-477B-9C17-86E96C97F0B9}"/>
              </a:ext>
            </a:extLst>
          </p:cNvPr>
          <p:cNvPicPr>
            <a:picLocks noChangeAspect="1"/>
          </p:cNvPicPr>
          <p:nvPr/>
        </p:nvPicPr>
        <p:blipFill>
          <a:blip r:embed="rId5"/>
          <a:stretch>
            <a:fillRect/>
          </a:stretch>
        </p:blipFill>
        <p:spPr>
          <a:xfrm>
            <a:off x="6240377" y="2049557"/>
            <a:ext cx="4921499" cy="2939538"/>
          </a:xfrm>
          <a:prstGeom prst="rect">
            <a:avLst/>
          </a:prstGeom>
        </p:spPr>
      </p:pic>
    </p:spTree>
    <p:extLst>
      <p:ext uri="{BB962C8B-B14F-4D97-AF65-F5344CB8AC3E}">
        <p14:creationId xmlns:p14="http://schemas.microsoft.com/office/powerpoint/2010/main" val="1519001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Percentages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5953462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𝑑𝑒𝑐𝑖𝑚𝑎𝑙𝑠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𝑝𝑒𝑟𝑐𝑒𝑛𝑡𝑎𝑔𝑒𝑠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0.04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0.455</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𝑑𝑒𝑐𝑟𝑒𝑎𝑠𝑒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12%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𝑚𝑢𝑙𝑡𝑖𝑝𝑙𝑖𝑒𝑟</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𝑑𝑒𝑐𝑟𝑒𝑎𝑠𝑒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5%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𝑚𝑢𝑙𝑡𝑖𝑝𝑙𝑖𝑒𝑟</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𝑏𝑢𝑦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𝑝𝑎𝑐𝑘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20 </m:t>
                                </m:r>
                                <m:r>
                                  <a:rPr lang="en-GB" b="0" i="1" smtClean="0">
                                    <a:solidFill>
                                      <a:schemeClr val="tx1"/>
                                    </a:solidFill>
                                    <a:latin typeface="Cambria Math" panose="02040503050406030204" pitchFamily="18" charset="0"/>
                                  </a:rPr>
                                  <m:t>𝑝𝑒𝑛𝑠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£5.</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30</m:t>
                                </m:r>
                                <m:r>
                                  <a:rPr lang="en-GB" b="0" i="1" smtClean="0">
                                    <a:solidFill>
                                      <a:schemeClr val="tx1"/>
                                    </a:solidFill>
                                    <a:latin typeface="Cambria Math" panose="02040503050406030204" pitchFamily="18" charset="0"/>
                                  </a:rPr>
                                  <m:t>𝑝</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𝑚𝑦</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𝑝𝑒𝑟𝑐𝑒𝑛𝑡𝑎𝑔𝑒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𝑝𝑟𝑜𝑓𝑖𝑡</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𝑐𝑜𝑠𝑡𝑖𝑛𝑔</m:t>
                                </m:r>
                                <m:r>
                                  <a:rPr lang="en-GB" b="0" i="1" smtClean="0">
                                    <a:solidFill>
                                      <a:schemeClr val="tx1"/>
                                    </a:solidFill>
                                    <a:latin typeface="Cambria Math" panose="02040503050406030204" pitchFamily="18" charset="0"/>
                                  </a:rPr>
                                  <m:t> £15,000 </m:t>
                                </m:r>
                                <m:r>
                                  <a:rPr lang="en-GB" b="0" i="1" smtClean="0">
                                    <a:solidFill>
                                      <a:schemeClr val="tx1"/>
                                    </a:solidFill>
                                    <a:latin typeface="Cambria Math" panose="02040503050406030204" pitchFamily="18" charset="0"/>
                                  </a:rPr>
                                  <m:t>𝑑𝑒𝑝𝑟𝑒𝑐𝑖𝑎𝑡𝑒𝑠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𝑏𝑦</m:t>
                                </m:r>
                                <m:r>
                                  <a:rPr lang="en-GB" b="0" i="1" smtClean="0">
                                    <a:solidFill>
                                      <a:schemeClr val="tx1"/>
                                    </a:solidFill>
                                    <a:latin typeface="Cambria Math" panose="02040503050406030204" pitchFamily="18" charset="0"/>
                                  </a:rPr>
                                  <m:t> 15% </m:t>
                                </m:r>
                              </m:oMath>
                              <m:oMath xmlns:m="http://schemas.openxmlformats.org/officeDocument/2006/math">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𝑚𝑢𝑐h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𝑤𝑜𝑟𝑡h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𝑎𝑓𝑡𝑒𝑟</m:t>
                                </m:r>
                                <m:r>
                                  <a:rPr lang="en-GB" b="0" i="1" smtClean="0">
                                    <a:solidFill>
                                      <a:schemeClr val="tx1"/>
                                    </a:solidFill>
                                    <a:latin typeface="Cambria Math" panose="02040503050406030204" pitchFamily="18" charset="0"/>
                                  </a:rPr>
                                  <m:t> 3 </m:t>
                                </m:r>
                                <m:r>
                                  <a:rPr lang="en-GB" b="0" i="1" smtClean="0">
                                    <a:solidFill>
                                      <a:schemeClr val="tx1"/>
                                    </a:solidFill>
                                    <a:latin typeface="Cambria Math" panose="02040503050406030204" pitchFamily="18" charset="0"/>
                                  </a:rPr>
                                  <m:t>𝑦𝑒𝑎𝑟𝑠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𝑚𝑎𝑛𝑦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h𝑎𝑙𝑓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5953462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55; 760-761; 95</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Percentages; Percentage Change</a:t>
            </a:r>
          </a:p>
        </p:txBody>
      </p:sp>
    </p:spTree>
    <p:extLst>
      <p:ext uri="{BB962C8B-B14F-4D97-AF65-F5344CB8AC3E}">
        <p14:creationId xmlns:p14="http://schemas.microsoft.com/office/powerpoint/2010/main" val="391637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Currency Conversion</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11" name="Picture 10">
            <a:extLst>
              <a:ext uri="{FF2B5EF4-FFF2-40B4-BE49-F238E27FC236}">
                <a16:creationId xmlns:a16="http://schemas.microsoft.com/office/drawing/2014/main" id="{6870D310-74A8-4B80-82A2-1EA41C74F1E6}"/>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90F0F5CD-4C3A-45A1-8830-DC19AF25BF48}"/>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Clip707-708</a:t>
            </a:r>
          </a:p>
        </p:txBody>
      </p:sp>
      <p:sp>
        <p:nvSpPr>
          <p:cNvPr id="13" name="Title 1">
            <a:extLst>
              <a:ext uri="{FF2B5EF4-FFF2-40B4-BE49-F238E27FC236}">
                <a16:creationId xmlns:a16="http://schemas.microsoft.com/office/drawing/2014/main" id="{7FD38E23-AFED-46B5-A90A-A23BE9B307F5}"/>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783FB77A-78AD-482B-B0F9-4EFB767050FF}"/>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Exchange Rates</a:t>
            </a:r>
          </a:p>
        </p:txBody>
      </p:sp>
      <p:pic>
        <p:nvPicPr>
          <p:cNvPr id="18" name="Picture 2" descr="https://i0.wp.com/ssddproblems.com/wp-content/uploads/2018/01/SSDD-6.png?fit=740%2C555&amp;ssl=1">
            <a:extLst>
              <a:ext uri="{FF2B5EF4-FFF2-40B4-BE49-F238E27FC236}">
                <a16:creationId xmlns:a16="http://schemas.microsoft.com/office/drawing/2014/main" id="{A53FF696-4381-440F-A86F-0B80EDE7C3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7" t="12379" r="54261" b="55537"/>
          <a:stretch/>
        </p:blipFill>
        <p:spPr bwMode="auto">
          <a:xfrm>
            <a:off x="965142" y="2133599"/>
            <a:ext cx="3437356" cy="19410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i0.wp.com/ssddproblems.com/wp-content/uploads/2018/01/SSDD-6.png?fit=740%2C555&amp;ssl=1">
            <a:extLst>
              <a:ext uri="{FF2B5EF4-FFF2-40B4-BE49-F238E27FC236}">
                <a16:creationId xmlns:a16="http://schemas.microsoft.com/office/drawing/2014/main" id="{37064A87-93B8-48F6-AF1B-34A3572925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923" t="10708" r="2876" b="54868"/>
          <a:stretch/>
        </p:blipFill>
        <p:spPr bwMode="auto">
          <a:xfrm>
            <a:off x="6304545" y="2078916"/>
            <a:ext cx="3437355" cy="20077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i0.wp.com/ssddproblems.com/wp-content/uploads/2018/01/SSDD-6.png?fit=740%2C555&amp;ssl=1">
            <a:extLst>
              <a:ext uri="{FF2B5EF4-FFF2-40B4-BE49-F238E27FC236}">
                <a16:creationId xmlns:a16="http://schemas.microsoft.com/office/drawing/2014/main" id="{A10D47BA-6ADE-4FE7-82F8-BA64D322DC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2" t="58171" r="53760" b="6359"/>
          <a:stretch/>
        </p:blipFill>
        <p:spPr bwMode="auto">
          <a:xfrm>
            <a:off x="970374" y="4291986"/>
            <a:ext cx="3432123" cy="20349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i0.wp.com/ssddproblems.com/wp-content/uploads/2018/01/SSDD-6.png?fit=740%2C555&amp;ssl=1">
            <a:extLst>
              <a:ext uri="{FF2B5EF4-FFF2-40B4-BE49-F238E27FC236}">
                <a16:creationId xmlns:a16="http://schemas.microsoft.com/office/drawing/2014/main" id="{4846F7B0-C30D-4845-8671-03AF8D740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83" t="58171" r="2626" b="10100"/>
          <a:stretch/>
        </p:blipFill>
        <p:spPr bwMode="auto">
          <a:xfrm>
            <a:off x="6304545" y="4409147"/>
            <a:ext cx="3625518" cy="182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3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a:t>
            </a:r>
          </a:p>
          <a:p>
            <a:r>
              <a:rPr lang="en-GB" sz="5400" b="1" dirty="0">
                <a:solidFill>
                  <a:schemeClr val="bg1"/>
                </a:solidFill>
              </a:rPr>
              <a:t>Geometry &amp; Measures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7"/>
            <a:ext cx="6372665" cy="3213238"/>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8B06BF43-A864-42B5-BE68-407F6EDB0A2F}"/>
              </a:ext>
            </a:extLst>
          </p:cNvPr>
          <p:cNvPicPr>
            <a:picLocks noChangeAspect="1"/>
          </p:cNvPicPr>
          <p:nvPr/>
        </p:nvPicPr>
        <p:blipFill>
          <a:blip r:embed="rId2"/>
          <a:stretch>
            <a:fillRect/>
          </a:stretch>
        </p:blipFill>
        <p:spPr>
          <a:xfrm>
            <a:off x="3034055" y="2669398"/>
            <a:ext cx="6131562" cy="2945339"/>
          </a:xfrm>
          <a:prstGeom prst="rect">
            <a:avLst/>
          </a:prstGeom>
        </p:spPr>
      </p:pic>
    </p:spTree>
    <p:extLst>
      <p:ext uri="{BB962C8B-B14F-4D97-AF65-F5344CB8AC3E}">
        <p14:creationId xmlns:p14="http://schemas.microsoft.com/office/powerpoint/2010/main" val="42681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Polygons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47934893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𝑛𝑎𝑚𝑒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𝑠h𝑎𝑝𝑒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𝐴𝐵𝐶𝐷𝐸</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𝑏</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𝐻𝑜𝑤</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𝑚𝑎𝑛𝑦</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𝑙𝑖𝑛𝑒𝑠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𝑠𝑦𝑚𝑚𝑒𝑡𝑟𝑦</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𝑑𝑜𝑒𝑠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𝐴𝐵𝐶𝐷𝐸</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h𝑎𝑣𝑒</m:t>
                                </m:r>
                                <m:r>
                                  <a:rPr lang="en-GB" sz="1600" b="0" i="1" smtClean="0">
                                    <a:solidFill>
                                      <a:schemeClr val="tx1"/>
                                    </a:solidFill>
                                    <a:latin typeface="Cambria Math" panose="02040503050406030204" pitchFamily="18" charset="0"/>
                                  </a:rPr>
                                  <m:t>?</m:t>
                                </m:r>
                              </m:oMath>
                            </m:oMathPara>
                          </a14:m>
                          <a:endParaRPr lang="en-GB" sz="1600"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𝑡𝑦𝑝𝑒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𝐷𝐸𝐴</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endParaRPr lang="en-GB" b="0" dirty="0">
                            <a:solidFill>
                              <a:schemeClr val="tx1"/>
                            </a:solidFill>
                          </a:endParaRPr>
                        </a:p>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𝑠h𝑎𝑝𝑒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𝑎𝑏𝑜𝑣𝑒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𝑟𝑒𝑔𝑢𝑙𝑎𝑟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algn="l"/>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𝑛𝑎𝑚𝑒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𝑏</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𝐻𝑜𝑤</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𝑚𝑎𝑛𝑦</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𝑙𝑖𝑛𝑒𝑠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𝑠𝑦𝑚𝑚𝑒𝑡𝑟𝑦</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𝑑𝑜𝑒𝑠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𝑡h𝑒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𝑠h𝑎𝑝𝑒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h𝑎𝑣𝑒</m:t>
                                </m:r>
                                <m:r>
                                  <a:rPr lang="en-GB" sz="1600" b="0" i="1" smtClean="0">
                                    <a:solidFill>
                                      <a:schemeClr val="tx1"/>
                                    </a:solidFill>
                                    <a:latin typeface="Cambria Math" panose="02040503050406030204" pitchFamily="18" charset="0"/>
                                  </a:rPr>
                                  <m:t>?</m:t>
                                </m:r>
                              </m:oMath>
                            </m:oMathPara>
                          </a14:m>
                          <a:endParaRPr lang="en-GB" sz="1600"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𝑜𝑟𝑑𝑒𝑟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𝑟𝑜𝑡𝑎𝑡𝑖𝑜𝑛𝑎𝑙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𝑠𝑦𝑚𝑚𝑒𝑡𝑟𝑦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47934893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822-828</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b="1" dirty="0">
              <a:solidFill>
                <a:schemeClr val="bg1"/>
              </a:solidFill>
            </a:endParaRPr>
          </a:p>
        </p:txBody>
      </p:sp>
      <p:pic>
        <p:nvPicPr>
          <p:cNvPr id="2" name="Picture 1">
            <a:extLst>
              <a:ext uri="{FF2B5EF4-FFF2-40B4-BE49-F238E27FC236}">
                <a16:creationId xmlns:a16="http://schemas.microsoft.com/office/drawing/2014/main" id="{60824C34-C5D9-4557-BBF3-311D0B8D5CF7}"/>
              </a:ext>
            </a:extLst>
          </p:cNvPr>
          <p:cNvPicPr>
            <a:picLocks noChangeAspect="1"/>
          </p:cNvPicPr>
          <p:nvPr/>
        </p:nvPicPr>
        <p:blipFill>
          <a:blip r:embed="rId5"/>
          <a:stretch>
            <a:fillRect/>
          </a:stretch>
        </p:blipFill>
        <p:spPr>
          <a:xfrm>
            <a:off x="1412761" y="2046603"/>
            <a:ext cx="4295775" cy="2109147"/>
          </a:xfrm>
          <a:prstGeom prst="rect">
            <a:avLst/>
          </a:prstGeom>
        </p:spPr>
      </p:pic>
      <p:pic>
        <p:nvPicPr>
          <p:cNvPr id="1026" name="Picture 2" descr="What is a Hexagon? | 6 Sided Shape | How many sides?">
            <a:extLst>
              <a:ext uri="{FF2B5EF4-FFF2-40B4-BE49-F238E27FC236}">
                <a16:creationId xmlns:a16="http://schemas.microsoft.com/office/drawing/2014/main" id="{FBFB48AE-50A1-4A65-B9DD-0F34AA1967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42" t="7195" r="4225" b="8043"/>
          <a:stretch/>
        </p:blipFill>
        <p:spPr bwMode="auto">
          <a:xfrm>
            <a:off x="7568641" y="2046602"/>
            <a:ext cx="2377464" cy="20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6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Circles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55072204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𝑂𝑛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𝑐𝑖𝑟𝑐𝑙𝑒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𝑏𝑒𝑙𝑜𝑤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𝑙𝑎𝑏𝑒𝑙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𝑐h𝑜𝑟𝑑</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𝑟𝑎𝑑𝑖𝑢𝑠</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𝑚𝑎𝑡h𝑒𝑚𝑎𝑡𝑖𝑐𝑎𝑙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𝑛𝑎𝑚𝑒𝑠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𝑠𝑡𝑟𝑎𝑖𝑔h𝑡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𝑑𝑖𝑎𝑔𝑟𝑎𝑚𝑠</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55072204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592</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Circles</a:t>
            </a:r>
          </a:p>
        </p:txBody>
      </p:sp>
      <p:pic>
        <p:nvPicPr>
          <p:cNvPr id="11" name="Picture 10">
            <a:extLst>
              <a:ext uri="{FF2B5EF4-FFF2-40B4-BE49-F238E27FC236}">
                <a16:creationId xmlns:a16="http://schemas.microsoft.com/office/drawing/2014/main" id="{E5F1E338-060B-4E57-AF79-37D655012EEE}"/>
              </a:ext>
            </a:extLst>
          </p:cNvPr>
          <p:cNvPicPr>
            <a:picLocks noChangeAspect="1"/>
          </p:cNvPicPr>
          <p:nvPr/>
        </p:nvPicPr>
        <p:blipFill>
          <a:blip r:embed="rId5"/>
          <a:stretch>
            <a:fillRect/>
          </a:stretch>
        </p:blipFill>
        <p:spPr>
          <a:xfrm>
            <a:off x="2021216" y="3595254"/>
            <a:ext cx="2771362" cy="2460291"/>
          </a:xfrm>
          <a:prstGeom prst="rect">
            <a:avLst/>
          </a:prstGeom>
        </p:spPr>
      </p:pic>
      <p:pic>
        <p:nvPicPr>
          <p:cNvPr id="12" name="Picture 11">
            <a:extLst>
              <a:ext uri="{FF2B5EF4-FFF2-40B4-BE49-F238E27FC236}">
                <a16:creationId xmlns:a16="http://schemas.microsoft.com/office/drawing/2014/main" id="{37C4BDFF-8E0C-4ED9-82F6-EF294D6727DF}"/>
              </a:ext>
            </a:extLst>
          </p:cNvPr>
          <p:cNvPicPr>
            <a:picLocks noChangeAspect="1"/>
          </p:cNvPicPr>
          <p:nvPr/>
        </p:nvPicPr>
        <p:blipFill>
          <a:blip r:embed="rId6"/>
          <a:stretch>
            <a:fillRect/>
          </a:stretch>
        </p:blipFill>
        <p:spPr>
          <a:xfrm>
            <a:off x="6442161" y="2823729"/>
            <a:ext cx="2316813" cy="1867282"/>
          </a:xfrm>
          <a:prstGeom prst="rect">
            <a:avLst/>
          </a:prstGeom>
        </p:spPr>
      </p:pic>
      <p:pic>
        <p:nvPicPr>
          <p:cNvPr id="13" name="Picture 12">
            <a:extLst>
              <a:ext uri="{FF2B5EF4-FFF2-40B4-BE49-F238E27FC236}">
                <a16:creationId xmlns:a16="http://schemas.microsoft.com/office/drawing/2014/main" id="{113C79DB-7D17-494F-A5A4-A735B7B15E3C}"/>
              </a:ext>
            </a:extLst>
          </p:cNvPr>
          <p:cNvPicPr>
            <a:picLocks noChangeAspect="1"/>
          </p:cNvPicPr>
          <p:nvPr/>
        </p:nvPicPr>
        <p:blipFill>
          <a:blip r:embed="rId7"/>
          <a:stretch>
            <a:fillRect/>
          </a:stretch>
        </p:blipFill>
        <p:spPr>
          <a:xfrm>
            <a:off x="8962868" y="2819400"/>
            <a:ext cx="2086104" cy="1867282"/>
          </a:xfrm>
          <a:prstGeom prst="rect">
            <a:avLst/>
          </a:prstGeom>
        </p:spPr>
      </p:pic>
    </p:spTree>
    <p:extLst>
      <p:ext uri="{BB962C8B-B14F-4D97-AF65-F5344CB8AC3E}">
        <p14:creationId xmlns:p14="http://schemas.microsoft.com/office/powerpoint/2010/main" val="286123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Parallel &amp; Perpendicular Lines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73942310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𝑝𝑎𝑟𝑎𝑙𝑙𝑒𝑙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𝑝𝑒𝑟𝑝𝑒𝑛𝑑𝑖𝑐𝑢𝑙𝑎𝑟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𝑜𝑡h𝑒𝑟</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73942310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Fallback>
      </mc:AlternateContent>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821</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307777"/>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p:txBody>
      </p:sp>
      <p:pic>
        <p:nvPicPr>
          <p:cNvPr id="2" name="Picture 1">
            <a:extLst>
              <a:ext uri="{FF2B5EF4-FFF2-40B4-BE49-F238E27FC236}">
                <a16:creationId xmlns:a16="http://schemas.microsoft.com/office/drawing/2014/main" id="{933CD23F-BC83-4CED-8892-B6043667E89C}"/>
              </a:ext>
            </a:extLst>
          </p:cNvPr>
          <p:cNvPicPr>
            <a:picLocks noChangeAspect="1"/>
          </p:cNvPicPr>
          <p:nvPr/>
        </p:nvPicPr>
        <p:blipFill>
          <a:blip r:embed="rId5"/>
          <a:stretch>
            <a:fillRect/>
          </a:stretch>
        </p:blipFill>
        <p:spPr>
          <a:xfrm>
            <a:off x="6283099" y="2066424"/>
            <a:ext cx="4400943" cy="4143897"/>
          </a:xfrm>
          <a:prstGeom prst="rect">
            <a:avLst/>
          </a:prstGeom>
        </p:spPr>
      </p:pic>
    </p:spTree>
    <p:extLst>
      <p:ext uri="{BB962C8B-B14F-4D97-AF65-F5344CB8AC3E}">
        <p14:creationId xmlns:p14="http://schemas.microsoft.com/office/powerpoint/2010/main" val="2199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2F</a:t>
            </a:r>
          </a:p>
          <a:p>
            <a:pPr marL="0" indent="0" algn="ctr">
              <a:buNone/>
            </a:pPr>
            <a:r>
              <a:rPr lang="en-GB" b="1" dirty="0">
                <a:solidFill>
                  <a:schemeClr val="bg1"/>
                </a:solidFill>
              </a:rPr>
              <a:t>Calculator</a:t>
            </a:r>
          </a:p>
        </p:txBody>
      </p:sp>
      <p:pic>
        <p:nvPicPr>
          <p:cNvPr id="14" name="Picture 4" descr="Calculator Icon | Download Flat Round icons | IconsPedia">
            <a:extLst>
              <a:ext uri="{FF2B5EF4-FFF2-40B4-BE49-F238E27FC236}">
                <a16:creationId xmlns:a16="http://schemas.microsoft.com/office/drawing/2014/main" id="{DCB4860E-D798-4E04-84A5-61E69127A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168" y="155917"/>
            <a:ext cx="1391530" cy="1391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DDC39B-2F18-4B30-B17B-7C31732DE2B5}"/>
              </a:ext>
            </a:extLst>
          </p:cNvPr>
          <p:cNvPicPr>
            <a:picLocks noChangeAspect="1"/>
          </p:cNvPicPr>
          <p:nvPr/>
        </p:nvPicPr>
        <p:blipFill>
          <a:blip r:embed="rId3"/>
          <a:stretch>
            <a:fillRect/>
          </a:stretch>
        </p:blipFill>
        <p:spPr>
          <a:xfrm>
            <a:off x="151301" y="66257"/>
            <a:ext cx="4724005" cy="2657898"/>
          </a:xfrm>
          <a:prstGeom prst="rect">
            <a:avLst/>
          </a:prstGeom>
        </p:spPr>
      </p:pic>
      <p:pic>
        <p:nvPicPr>
          <p:cNvPr id="5" name="Picture 4">
            <a:extLst>
              <a:ext uri="{FF2B5EF4-FFF2-40B4-BE49-F238E27FC236}">
                <a16:creationId xmlns:a16="http://schemas.microsoft.com/office/drawing/2014/main" id="{25B6DC2C-9D4F-4722-8237-CF01457214F6}"/>
              </a:ext>
            </a:extLst>
          </p:cNvPr>
          <p:cNvPicPr>
            <a:picLocks noChangeAspect="1"/>
          </p:cNvPicPr>
          <p:nvPr/>
        </p:nvPicPr>
        <p:blipFill>
          <a:blip r:embed="rId4"/>
          <a:stretch>
            <a:fillRect/>
          </a:stretch>
        </p:blipFill>
        <p:spPr>
          <a:xfrm>
            <a:off x="154956" y="2754486"/>
            <a:ext cx="4698302" cy="2425087"/>
          </a:xfrm>
          <a:prstGeom prst="rect">
            <a:avLst/>
          </a:prstGeom>
        </p:spPr>
      </p:pic>
      <p:pic>
        <p:nvPicPr>
          <p:cNvPr id="6" name="Picture 5">
            <a:extLst>
              <a:ext uri="{FF2B5EF4-FFF2-40B4-BE49-F238E27FC236}">
                <a16:creationId xmlns:a16="http://schemas.microsoft.com/office/drawing/2014/main" id="{24B36A33-46A2-4167-8820-1D39534BBEEB}"/>
              </a:ext>
            </a:extLst>
          </p:cNvPr>
          <p:cNvPicPr>
            <a:picLocks noChangeAspect="1"/>
          </p:cNvPicPr>
          <p:nvPr/>
        </p:nvPicPr>
        <p:blipFill>
          <a:blip r:embed="rId5"/>
          <a:stretch>
            <a:fillRect/>
          </a:stretch>
        </p:blipFill>
        <p:spPr>
          <a:xfrm>
            <a:off x="148116" y="5209904"/>
            <a:ext cx="4743232" cy="1640077"/>
          </a:xfrm>
          <a:prstGeom prst="rect">
            <a:avLst/>
          </a:prstGeom>
        </p:spPr>
      </p:pic>
      <p:pic>
        <p:nvPicPr>
          <p:cNvPr id="7" name="Picture 6">
            <a:extLst>
              <a:ext uri="{FF2B5EF4-FFF2-40B4-BE49-F238E27FC236}">
                <a16:creationId xmlns:a16="http://schemas.microsoft.com/office/drawing/2014/main" id="{25EA8526-77F8-4A52-BB8C-7B70223F3A7D}"/>
              </a:ext>
            </a:extLst>
          </p:cNvPr>
          <p:cNvPicPr>
            <a:picLocks noChangeAspect="1"/>
          </p:cNvPicPr>
          <p:nvPr/>
        </p:nvPicPr>
        <p:blipFill>
          <a:blip r:embed="rId6"/>
          <a:stretch>
            <a:fillRect/>
          </a:stretch>
        </p:blipFill>
        <p:spPr>
          <a:xfrm>
            <a:off x="5007969" y="75965"/>
            <a:ext cx="5048509" cy="1223881"/>
          </a:xfrm>
          <a:prstGeom prst="rect">
            <a:avLst/>
          </a:prstGeom>
        </p:spPr>
      </p:pic>
      <p:pic>
        <p:nvPicPr>
          <p:cNvPr id="13" name="Picture 12">
            <a:extLst>
              <a:ext uri="{FF2B5EF4-FFF2-40B4-BE49-F238E27FC236}">
                <a16:creationId xmlns:a16="http://schemas.microsoft.com/office/drawing/2014/main" id="{618A2F91-1A85-4BD8-9876-BB7A31BCA711}"/>
              </a:ext>
            </a:extLst>
          </p:cNvPr>
          <p:cNvPicPr>
            <a:picLocks noChangeAspect="1"/>
          </p:cNvPicPr>
          <p:nvPr/>
        </p:nvPicPr>
        <p:blipFill>
          <a:blip r:embed="rId7"/>
          <a:stretch>
            <a:fillRect/>
          </a:stretch>
        </p:blipFill>
        <p:spPr>
          <a:xfrm>
            <a:off x="5007968" y="1325510"/>
            <a:ext cx="5048509" cy="2425087"/>
          </a:xfrm>
          <a:prstGeom prst="rect">
            <a:avLst/>
          </a:prstGeom>
        </p:spPr>
      </p:pic>
      <p:pic>
        <p:nvPicPr>
          <p:cNvPr id="15" name="Picture 14">
            <a:extLst>
              <a:ext uri="{FF2B5EF4-FFF2-40B4-BE49-F238E27FC236}">
                <a16:creationId xmlns:a16="http://schemas.microsoft.com/office/drawing/2014/main" id="{C15EC516-1BDE-407B-AEAE-287F1900399B}"/>
              </a:ext>
            </a:extLst>
          </p:cNvPr>
          <p:cNvPicPr>
            <a:picLocks noChangeAspect="1"/>
          </p:cNvPicPr>
          <p:nvPr/>
        </p:nvPicPr>
        <p:blipFill>
          <a:blip r:embed="rId8"/>
          <a:stretch>
            <a:fillRect/>
          </a:stretch>
        </p:blipFill>
        <p:spPr>
          <a:xfrm>
            <a:off x="5007969" y="5937467"/>
            <a:ext cx="5048508" cy="918945"/>
          </a:xfrm>
          <a:prstGeom prst="rect">
            <a:avLst/>
          </a:prstGeom>
        </p:spPr>
      </p:pic>
      <p:pic>
        <p:nvPicPr>
          <p:cNvPr id="22" name="Picture 21">
            <a:extLst>
              <a:ext uri="{FF2B5EF4-FFF2-40B4-BE49-F238E27FC236}">
                <a16:creationId xmlns:a16="http://schemas.microsoft.com/office/drawing/2014/main" id="{468EE90B-D75A-4AF8-A151-48B59DE0C98D}"/>
              </a:ext>
            </a:extLst>
          </p:cNvPr>
          <p:cNvPicPr>
            <a:picLocks noChangeAspect="1"/>
          </p:cNvPicPr>
          <p:nvPr/>
        </p:nvPicPr>
        <p:blipFill>
          <a:blip r:embed="rId9"/>
          <a:stretch>
            <a:fillRect/>
          </a:stretch>
        </p:blipFill>
        <p:spPr>
          <a:xfrm>
            <a:off x="5007968" y="3789910"/>
            <a:ext cx="5076073" cy="2108244"/>
          </a:xfrm>
          <a:prstGeom prst="rect">
            <a:avLst/>
          </a:prstGeom>
        </p:spPr>
      </p:pic>
    </p:spTree>
    <p:extLst>
      <p:ext uri="{BB962C8B-B14F-4D97-AF65-F5344CB8AC3E}">
        <p14:creationId xmlns:p14="http://schemas.microsoft.com/office/powerpoint/2010/main" val="15530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Transformations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407835609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637-645: 648-654</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dirty="0">
                <a:solidFill>
                  <a:schemeClr val="bg1"/>
                </a:solidFill>
              </a:rPr>
              <a:t>Transformations</a:t>
            </a:r>
          </a:p>
        </p:txBody>
      </p:sp>
      <p:pic>
        <p:nvPicPr>
          <p:cNvPr id="2" name="Picture 1">
            <a:extLst>
              <a:ext uri="{FF2B5EF4-FFF2-40B4-BE49-F238E27FC236}">
                <a16:creationId xmlns:a16="http://schemas.microsoft.com/office/drawing/2014/main" id="{7C08CBDB-D7A0-4E4B-BD28-C768F89C612F}"/>
              </a:ext>
            </a:extLst>
          </p:cNvPr>
          <p:cNvPicPr>
            <a:picLocks noChangeAspect="1"/>
          </p:cNvPicPr>
          <p:nvPr/>
        </p:nvPicPr>
        <p:blipFill>
          <a:blip r:embed="rId4"/>
          <a:stretch>
            <a:fillRect/>
          </a:stretch>
        </p:blipFill>
        <p:spPr>
          <a:xfrm>
            <a:off x="963278" y="2138362"/>
            <a:ext cx="3400175" cy="4157523"/>
          </a:xfrm>
          <a:prstGeom prst="rect">
            <a:avLst/>
          </a:prstGeom>
        </p:spPr>
      </p:pic>
      <p:pic>
        <p:nvPicPr>
          <p:cNvPr id="3" name="Picture 2">
            <a:extLst>
              <a:ext uri="{FF2B5EF4-FFF2-40B4-BE49-F238E27FC236}">
                <a16:creationId xmlns:a16="http://schemas.microsoft.com/office/drawing/2014/main" id="{98B7D829-73A8-43C6-B512-1AB3FE36EF77}"/>
              </a:ext>
            </a:extLst>
          </p:cNvPr>
          <p:cNvPicPr>
            <a:picLocks noChangeAspect="1"/>
          </p:cNvPicPr>
          <p:nvPr/>
        </p:nvPicPr>
        <p:blipFill>
          <a:blip r:embed="rId5"/>
          <a:stretch>
            <a:fillRect/>
          </a:stretch>
        </p:blipFill>
        <p:spPr>
          <a:xfrm>
            <a:off x="6248651" y="2069269"/>
            <a:ext cx="4314825" cy="4143375"/>
          </a:xfrm>
          <a:prstGeom prst="rect">
            <a:avLst/>
          </a:prstGeom>
        </p:spPr>
      </p:pic>
    </p:spTree>
    <p:extLst>
      <p:ext uri="{BB962C8B-B14F-4D97-AF65-F5344CB8AC3E}">
        <p14:creationId xmlns:p14="http://schemas.microsoft.com/office/powerpoint/2010/main" val="375176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Describing Transformations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36681087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637-645: 648-654</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dirty="0">
                <a:solidFill>
                  <a:schemeClr val="bg1"/>
                </a:solidFill>
              </a:rPr>
              <a:t>Transformations</a:t>
            </a:r>
          </a:p>
        </p:txBody>
      </p:sp>
      <p:pic>
        <p:nvPicPr>
          <p:cNvPr id="11" name="Picture 10">
            <a:extLst>
              <a:ext uri="{FF2B5EF4-FFF2-40B4-BE49-F238E27FC236}">
                <a16:creationId xmlns:a16="http://schemas.microsoft.com/office/drawing/2014/main" id="{455273B3-3DD1-4AA6-8A05-BD008A367840}"/>
              </a:ext>
            </a:extLst>
          </p:cNvPr>
          <p:cNvPicPr>
            <a:picLocks noChangeAspect="1"/>
          </p:cNvPicPr>
          <p:nvPr/>
        </p:nvPicPr>
        <p:blipFill rotWithShape="1">
          <a:blip r:embed="rId4"/>
          <a:srcRect l="8709" t="1897" r="54824" b="61929"/>
          <a:stretch/>
        </p:blipFill>
        <p:spPr>
          <a:xfrm>
            <a:off x="977870" y="2065589"/>
            <a:ext cx="2166383" cy="2008138"/>
          </a:xfrm>
          <a:prstGeom prst="rect">
            <a:avLst/>
          </a:prstGeom>
        </p:spPr>
      </p:pic>
      <p:pic>
        <p:nvPicPr>
          <p:cNvPr id="12" name="Picture 11">
            <a:extLst>
              <a:ext uri="{FF2B5EF4-FFF2-40B4-BE49-F238E27FC236}">
                <a16:creationId xmlns:a16="http://schemas.microsoft.com/office/drawing/2014/main" id="{835D5C81-B95B-4A1C-9031-6ACD676DEFF9}"/>
              </a:ext>
            </a:extLst>
          </p:cNvPr>
          <p:cNvPicPr>
            <a:picLocks noChangeAspect="1"/>
          </p:cNvPicPr>
          <p:nvPr/>
        </p:nvPicPr>
        <p:blipFill rotWithShape="1">
          <a:blip r:embed="rId4"/>
          <a:srcRect l="58596" t="1897" r="8844" b="62899"/>
          <a:stretch/>
        </p:blipFill>
        <p:spPr>
          <a:xfrm>
            <a:off x="6260433" y="2065589"/>
            <a:ext cx="2001251" cy="2021991"/>
          </a:xfrm>
          <a:prstGeom prst="rect">
            <a:avLst/>
          </a:prstGeom>
        </p:spPr>
      </p:pic>
      <p:pic>
        <p:nvPicPr>
          <p:cNvPr id="13" name="Picture 12">
            <a:extLst>
              <a:ext uri="{FF2B5EF4-FFF2-40B4-BE49-F238E27FC236}">
                <a16:creationId xmlns:a16="http://schemas.microsoft.com/office/drawing/2014/main" id="{B3F651D4-7882-4A7E-B42F-5AE7CAAFD4D1}"/>
              </a:ext>
            </a:extLst>
          </p:cNvPr>
          <p:cNvPicPr>
            <a:picLocks noChangeAspect="1"/>
          </p:cNvPicPr>
          <p:nvPr/>
        </p:nvPicPr>
        <p:blipFill rotWithShape="1">
          <a:blip r:embed="rId4"/>
          <a:srcRect l="8123" t="50675" r="57089" b="13040"/>
          <a:stretch/>
        </p:blipFill>
        <p:spPr>
          <a:xfrm>
            <a:off x="977870" y="4233111"/>
            <a:ext cx="2166383" cy="2111602"/>
          </a:xfrm>
          <a:prstGeom prst="rect">
            <a:avLst/>
          </a:prstGeom>
        </p:spPr>
      </p:pic>
      <p:pic>
        <p:nvPicPr>
          <p:cNvPr id="14" name="Picture 13">
            <a:extLst>
              <a:ext uri="{FF2B5EF4-FFF2-40B4-BE49-F238E27FC236}">
                <a16:creationId xmlns:a16="http://schemas.microsoft.com/office/drawing/2014/main" id="{801B767A-DF70-44DE-97E4-5055C5297F31}"/>
              </a:ext>
            </a:extLst>
          </p:cNvPr>
          <p:cNvPicPr>
            <a:picLocks noChangeAspect="1"/>
          </p:cNvPicPr>
          <p:nvPr/>
        </p:nvPicPr>
        <p:blipFill rotWithShape="1">
          <a:blip r:embed="rId4"/>
          <a:srcRect l="58596" t="50432" r="6805" b="13040"/>
          <a:stretch/>
        </p:blipFill>
        <p:spPr>
          <a:xfrm>
            <a:off x="6296526" y="4323285"/>
            <a:ext cx="2011722" cy="1984768"/>
          </a:xfrm>
          <a:prstGeom prst="rect">
            <a:avLst/>
          </a:prstGeom>
        </p:spPr>
      </p:pic>
      <p:sp>
        <p:nvSpPr>
          <p:cNvPr id="5" name="TextBox 4">
            <a:extLst>
              <a:ext uri="{FF2B5EF4-FFF2-40B4-BE49-F238E27FC236}">
                <a16:creationId xmlns:a16="http://schemas.microsoft.com/office/drawing/2014/main" id="{01D5AE4A-E519-4F1E-9C3E-EAB7769D14B1}"/>
              </a:ext>
            </a:extLst>
          </p:cNvPr>
          <p:cNvSpPr txBox="1"/>
          <p:nvPr/>
        </p:nvSpPr>
        <p:spPr>
          <a:xfrm>
            <a:off x="838200" y="1475874"/>
            <a:ext cx="10515600" cy="369332"/>
          </a:xfrm>
          <a:prstGeom prst="rect">
            <a:avLst/>
          </a:prstGeom>
          <a:solidFill>
            <a:schemeClr val="accent6">
              <a:lumMod val="75000"/>
            </a:schemeClr>
          </a:solidFill>
        </p:spPr>
        <p:txBody>
          <a:bodyPr wrap="square" rtlCol="0">
            <a:spAutoFit/>
          </a:bodyPr>
          <a:lstStyle/>
          <a:p>
            <a:r>
              <a:rPr lang="en-GB" dirty="0"/>
              <a:t>Describe what </a:t>
            </a:r>
            <a:r>
              <a:rPr lang="en-GB" b="1" dirty="0"/>
              <a:t>single </a:t>
            </a:r>
            <a:r>
              <a:rPr lang="en-GB" dirty="0"/>
              <a:t>transformation maps shape A to Shape B.</a:t>
            </a:r>
          </a:p>
        </p:txBody>
      </p:sp>
    </p:spTree>
    <p:extLst>
      <p:ext uri="{BB962C8B-B14F-4D97-AF65-F5344CB8AC3E}">
        <p14:creationId xmlns:p14="http://schemas.microsoft.com/office/powerpoint/2010/main" val="363457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Properties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83815286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 </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54845"/>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83815286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1928154845"/>
                      </a:ext>
                    </a:extLst>
                  </a:tr>
                </a:tbl>
              </a:graphicData>
            </a:graphic>
          </p:graphicFrame>
        </mc:Fallback>
      </mc:AlternateContent>
      <p:pic>
        <p:nvPicPr>
          <p:cNvPr id="9" name="Picture 8">
            <a:extLst>
              <a:ext uri="{FF2B5EF4-FFF2-40B4-BE49-F238E27FC236}">
                <a16:creationId xmlns:a16="http://schemas.microsoft.com/office/drawing/2014/main" id="{7C9A753E-E57D-40FF-B495-4016AD897C7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53626701-8A10-491F-9E73-616597CB556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1600" b="1" dirty="0">
                <a:solidFill>
                  <a:prstClr val="white"/>
                </a:solidFill>
              </a:rPr>
              <a:t>Clips 480; 484-491</a:t>
            </a:r>
          </a:p>
        </p:txBody>
      </p:sp>
      <p:sp>
        <p:nvSpPr>
          <p:cNvPr id="11" name="Title 1">
            <a:extLst>
              <a:ext uri="{FF2B5EF4-FFF2-40B4-BE49-F238E27FC236}">
                <a16:creationId xmlns:a16="http://schemas.microsoft.com/office/drawing/2014/main" id="{506F03AC-B446-409A-A7B7-BF72AB4BC139}"/>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A3D3A9DE-6448-4FEF-BF98-2E64672BB93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Angles</a:t>
            </a:r>
          </a:p>
        </p:txBody>
      </p:sp>
      <p:pic>
        <p:nvPicPr>
          <p:cNvPr id="13" name="Picture 12">
            <a:extLst>
              <a:ext uri="{FF2B5EF4-FFF2-40B4-BE49-F238E27FC236}">
                <a16:creationId xmlns:a16="http://schemas.microsoft.com/office/drawing/2014/main" id="{C44A828F-D1DC-4723-A431-1BAD362D7C57}"/>
              </a:ext>
            </a:extLst>
          </p:cNvPr>
          <p:cNvPicPr>
            <a:picLocks noChangeAspect="1"/>
          </p:cNvPicPr>
          <p:nvPr/>
        </p:nvPicPr>
        <p:blipFill>
          <a:blip r:embed="rId5"/>
          <a:stretch>
            <a:fillRect/>
          </a:stretch>
        </p:blipFill>
        <p:spPr>
          <a:xfrm>
            <a:off x="1038424" y="4556512"/>
            <a:ext cx="2463858" cy="1740769"/>
          </a:xfrm>
          <a:prstGeom prst="rect">
            <a:avLst/>
          </a:prstGeom>
        </p:spPr>
      </p:pic>
      <p:pic>
        <p:nvPicPr>
          <p:cNvPr id="2" name="Picture 1">
            <a:extLst>
              <a:ext uri="{FF2B5EF4-FFF2-40B4-BE49-F238E27FC236}">
                <a16:creationId xmlns:a16="http://schemas.microsoft.com/office/drawing/2014/main" id="{2B3D35BD-E40A-4B1D-A462-973FDC819920}"/>
              </a:ext>
            </a:extLst>
          </p:cNvPr>
          <p:cNvPicPr>
            <a:picLocks noChangeAspect="1"/>
          </p:cNvPicPr>
          <p:nvPr/>
        </p:nvPicPr>
        <p:blipFill>
          <a:blip r:embed="rId6"/>
          <a:stretch>
            <a:fillRect/>
          </a:stretch>
        </p:blipFill>
        <p:spPr>
          <a:xfrm>
            <a:off x="1087605" y="2301488"/>
            <a:ext cx="2840619" cy="1740769"/>
          </a:xfrm>
          <a:prstGeom prst="rect">
            <a:avLst/>
          </a:prstGeom>
        </p:spPr>
      </p:pic>
      <p:pic>
        <p:nvPicPr>
          <p:cNvPr id="3" name="Picture 2">
            <a:extLst>
              <a:ext uri="{FF2B5EF4-FFF2-40B4-BE49-F238E27FC236}">
                <a16:creationId xmlns:a16="http://schemas.microsoft.com/office/drawing/2014/main" id="{79951520-019C-494B-A6CB-32DDF46E0978}"/>
              </a:ext>
            </a:extLst>
          </p:cNvPr>
          <p:cNvPicPr>
            <a:picLocks noChangeAspect="1"/>
          </p:cNvPicPr>
          <p:nvPr/>
        </p:nvPicPr>
        <p:blipFill>
          <a:blip r:embed="rId7"/>
          <a:stretch>
            <a:fillRect/>
          </a:stretch>
        </p:blipFill>
        <p:spPr>
          <a:xfrm>
            <a:off x="6239377" y="2347959"/>
            <a:ext cx="2247900" cy="1647825"/>
          </a:xfrm>
          <a:prstGeom prst="rect">
            <a:avLst/>
          </a:prstGeom>
        </p:spPr>
      </p:pic>
      <p:pic>
        <p:nvPicPr>
          <p:cNvPr id="5" name="Picture 4">
            <a:extLst>
              <a:ext uri="{FF2B5EF4-FFF2-40B4-BE49-F238E27FC236}">
                <a16:creationId xmlns:a16="http://schemas.microsoft.com/office/drawing/2014/main" id="{D2E41CB9-D759-49AF-98F7-5BDF6B8F3EB3}"/>
              </a:ext>
            </a:extLst>
          </p:cNvPr>
          <p:cNvPicPr>
            <a:picLocks noChangeAspect="1"/>
          </p:cNvPicPr>
          <p:nvPr/>
        </p:nvPicPr>
        <p:blipFill>
          <a:blip r:embed="rId8"/>
          <a:stretch>
            <a:fillRect/>
          </a:stretch>
        </p:blipFill>
        <p:spPr>
          <a:xfrm>
            <a:off x="6283100" y="4669155"/>
            <a:ext cx="1176480" cy="1566043"/>
          </a:xfrm>
          <a:prstGeom prst="rect">
            <a:avLst/>
          </a:prstGeom>
        </p:spPr>
      </p:pic>
    </p:spTree>
    <p:extLst>
      <p:ext uri="{BB962C8B-B14F-4D97-AF65-F5344CB8AC3E}">
        <p14:creationId xmlns:p14="http://schemas.microsoft.com/office/powerpoint/2010/main" val="400381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of a rectangle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5573608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8" name="Picture 7">
            <a:extLst>
              <a:ext uri="{FF2B5EF4-FFF2-40B4-BE49-F238E27FC236}">
                <a16:creationId xmlns:a16="http://schemas.microsoft.com/office/drawing/2014/main" id="{8CDFF434-D6C6-41DE-B1E2-2AA73186304F}"/>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0E11BC78-5222-4357-838E-A6638C4355BB}"/>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553-555</a:t>
            </a:r>
          </a:p>
        </p:txBody>
      </p:sp>
      <p:sp>
        <p:nvSpPr>
          <p:cNvPr id="10" name="Title 1">
            <a:extLst>
              <a:ext uri="{FF2B5EF4-FFF2-40B4-BE49-F238E27FC236}">
                <a16:creationId xmlns:a16="http://schemas.microsoft.com/office/drawing/2014/main" id="{27707A8C-91E9-4906-9708-8806FB0530A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6229E0AA-F2D9-453D-BB33-8B2B7E8E32B8}"/>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Area &amp; Perimeter</a:t>
            </a:r>
          </a:p>
        </p:txBody>
      </p:sp>
      <p:pic>
        <p:nvPicPr>
          <p:cNvPr id="2" name="Picture 1">
            <a:extLst>
              <a:ext uri="{FF2B5EF4-FFF2-40B4-BE49-F238E27FC236}">
                <a16:creationId xmlns:a16="http://schemas.microsoft.com/office/drawing/2014/main" id="{2318FAD1-A790-4AB9-A815-B9080CFFF689}"/>
              </a:ext>
            </a:extLst>
          </p:cNvPr>
          <p:cNvPicPr>
            <a:picLocks noChangeAspect="1"/>
          </p:cNvPicPr>
          <p:nvPr/>
        </p:nvPicPr>
        <p:blipFill>
          <a:blip r:embed="rId4"/>
          <a:stretch>
            <a:fillRect/>
          </a:stretch>
        </p:blipFill>
        <p:spPr>
          <a:xfrm>
            <a:off x="6261491" y="2080961"/>
            <a:ext cx="4951188" cy="2972302"/>
          </a:xfrm>
          <a:prstGeom prst="rect">
            <a:avLst/>
          </a:prstGeom>
        </p:spPr>
      </p:pic>
      <p:pic>
        <p:nvPicPr>
          <p:cNvPr id="3" name="Picture 2">
            <a:extLst>
              <a:ext uri="{FF2B5EF4-FFF2-40B4-BE49-F238E27FC236}">
                <a16:creationId xmlns:a16="http://schemas.microsoft.com/office/drawing/2014/main" id="{1CB1E635-DB39-4A4B-98CF-013579019DF9}"/>
              </a:ext>
            </a:extLst>
          </p:cNvPr>
          <p:cNvPicPr>
            <a:picLocks noChangeAspect="1"/>
          </p:cNvPicPr>
          <p:nvPr/>
        </p:nvPicPr>
        <p:blipFill>
          <a:blip r:embed="rId5"/>
          <a:stretch>
            <a:fillRect/>
          </a:stretch>
        </p:blipFill>
        <p:spPr>
          <a:xfrm>
            <a:off x="979321" y="2033083"/>
            <a:ext cx="4951189" cy="2383610"/>
          </a:xfrm>
          <a:prstGeom prst="rect">
            <a:avLst/>
          </a:prstGeom>
        </p:spPr>
      </p:pic>
    </p:spTree>
    <p:extLst>
      <p:ext uri="{BB962C8B-B14F-4D97-AF65-F5344CB8AC3E}">
        <p14:creationId xmlns:p14="http://schemas.microsoft.com/office/powerpoint/2010/main" val="392541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Pictograms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5722491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426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Pictograms</a:t>
            </a:r>
          </a:p>
        </p:txBody>
      </p:sp>
      <p:pic>
        <p:nvPicPr>
          <p:cNvPr id="3" name="Picture 2">
            <a:extLst>
              <a:ext uri="{FF2B5EF4-FFF2-40B4-BE49-F238E27FC236}">
                <a16:creationId xmlns:a16="http://schemas.microsoft.com/office/drawing/2014/main" id="{B35D9FF0-E225-4F73-85B8-63A32781D306}"/>
              </a:ext>
            </a:extLst>
          </p:cNvPr>
          <p:cNvPicPr>
            <a:picLocks noChangeAspect="1"/>
          </p:cNvPicPr>
          <p:nvPr/>
        </p:nvPicPr>
        <p:blipFill>
          <a:blip r:embed="rId4"/>
          <a:stretch>
            <a:fillRect/>
          </a:stretch>
        </p:blipFill>
        <p:spPr>
          <a:xfrm>
            <a:off x="978879" y="2035171"/>
            <a:ext cx="4409047" cy="4124592"/>
          </a:xfrm>
          <a:prstGeom prst="rect">
            <a:avLst/>
          </a:prstGeom>
        </p:spPr>
      </p:pic>
      <p:pic>
        <p:nvPicPr>
          <p:cNvPr id="12" name="Picture 11">
            <a:extLst>
              <a:ext uri="{FF2B5EF4-FFF2-40B4-BE49-F238E27FC236}">
                <a16:creationId xmlns:a16="http://schemas.microsoft.com/office/drawing/2014/main" id="{FDC478B0-A687-4280-B4C0-86E85972FBE4}"/>
              </a:ext>
            </a:extLst>
          </p:cNvPr>
          <p:cNvPicPr>
            <a:picLocks noChangeAspect="1"/>
          </p:cNvPicPr>
          <p:nvPr/>
        </p:nvPicPr>
        <p:blipFill>
          <a:blip r:embed="rId5"/>
          <a:stretch>
            <a:fillRect/>
          </a:stretch>
        </p:blipFill>
        <p:spPr>
          <a:xfrm>
            <a:off x="6283994" y="2140320"/>
            <a:ext cx="4929127" cy="3221014"/>
          </a:xfrm>
          <a:prstGeom prst="rect">
            <a:avLst/>
          </a:prstGeom>
        </p:spPr>
      </p:pic>
    </p:spTree>
    <p:extLst>
      <p:ext uri="{BB962C8B-B14F-4D97-AF65-F5344CB8AC3E}">
        <p14:creationId xmlns:p14="http://schemas.microsoft.com/office/powerpoint/2010/main" val="140073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5"/>
            <a:ext cx="6372665" cy="2860312"/>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D12B2338-DB93-4D61-B414-F1B0D8509C21}"/>
              </a:ext>
            </a:extLst>
          </p:cNvPr>
          <p:cNvPicPr>
            <a:picLocks noChangeAspect="1"/>
          </p:cNvPicPr>
          <p:nvPr/>
        </p:nvPicPr>
        <p:blipFill>
          <a:blip r:embed="rId2"/>
          <a:stretch>
            <a:fillRect/>
          </a:stretch>
        </p:blipFill>
        <p:spPr>
          <a:xfrm>
            <a:off x="3018747" y="2693990"/>
            <a:ext cx="6203366" cy="2496988"/>
          </a:xfrm>
          <a:prstGeom prst="rect">
            <a:avLst/>
          </a:prstGeom>
        </p:spPr>
      </p:pic>
    </p:spTree>
    <p:extLst>
      <p:ext uri="{BB962C8B-B14F-4D97-AF65-F5344CB8AC3E}">
        <p14:creationId xmlns:p14="http://schemas.microsoft.com/office/powerpoint/2010/main" val="69000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l"/>
            <a:r>
              <a:rPr lang="en-GB" b="1" dirty="0">
                <a:latin typeface="+mn-lt"/>
              </a:rPr>
              <a:t>                                           Interpret Graph  </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425-433; 450-454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b="1" dirty="0">
              <a:solidFill>
                <a:schemeClr val="bg1"/>
              </a:solidFill>
            </a:endParaRPr>
          </a:p>
        </p:txBody>
      </p:sp>
      <p:pic>
        <p:nvPicPr>
          <p:cNvPr id="3" name="Picture 2">
            <a:extLst>
              <a:ext uri="{FF2B5EF4-FFF2-40B4-BE49-F238E27FC236}">
                <a16:creationId xmlns:a16="http://schemas.microsoft.com/office/drawing/2014/main" id="{FA79C7FD-2CFF-40A6-8AB1-CE8AC0C849DD}"/>
              </a:ext>
            </a:extLst>
          </p:cNvPr>
          <p:cNvPicPr>
            <a:picLocks noChangeAspect="1"/>
          </p:cNvPicPr>
          <p:nvPr/>
        </p:nvPicPr>
        <p:blipFill>
          <a:blip r:embed="rId4"/>
          <a:stretch>
            <a:fillRect/>
          </a:stretch>
        </p:blipFill>
        <p:spPr>
          <a:xfrm>
            <a:off x="1044741" y="451896"/>
            <a:ext cx="4345405" cy="5733520"/>
          </a:xfrm>
          <a:prstGeom prst="rect">
            <a:avLst/>
          </a:prstGeom>
        </p:spPr>
      </p:pic>
      <p:pic>
        <p:nvPicPr>
          <p:cNvPr id="12" name="Picture 11">
            <a:extLst>
              <a:ext uri="{FF2B5EF4-FFF2-40B4-BE49-F238E27FC236}">
                <a16:creationId xmlns:a16="http://schemas.microsoft.com/office/drawing/2014/main" id="{F3551DDD-6EAF-49EF-9D5A-2C472153B894}"/>
              </a:ext>
            </a:extLst>
          </p:cNvPr>
          <p:cNvPicPr>
            <a:picLocks noChangeAspect="1"/>
          </p:cNvPicPr>
          <p:nvPr/>
        </p:nvPicPr>
        <p:blipFill>
          <a:blip r:embed="rId5"/>
          <a:stretch>
            <a:fillRect/>
          </a:stretch>
        </p:blipFill>
        <p:spPr>
          <a:xfrm>
            <a:off x="6200773" y="2026187"/>
            <a:ext cx="3520743" cy="4238491"/>
          </a:xfrm>
          <a:prstGeom prst="rect">
            <a:avLst/>
          </a:prstGeom>
        </p:spPr>
      </p:pic>
    </p:spTree>
    <p:extLst>
      <p:ext uri="{BB962C8B-B14F-4D97-AF65-F5344CB8AC3E}">
        <p14:creationId xmlns:p14="http://schemas.microsoft.com/office/powerpoint/2010/main" val="343287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Two Way Tables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0507016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424-424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Two Way Tables</a:t>
            </a:r>
          </a:p>
        </p:txBody>
      </p:sp>
      <p:pic>
        <p:nvPicPr>
          <p:cNvPr id="10" name="Picture 9">
            <a:extLst>
              <a:ext uri="{FF2B5EF4-FFF2-40B4-BE49-F238E27FC236}">
                <a16:creationId xmlns:a16="http://schemas.microsoft.com/office/drawing/2014/main" id="{9D3C4A73-40E5-45C1-9BAE-73A95B37D629}"/>
              </a:ext>
            </a:extLst>
          </p:cNvPr>
          <p:cNvPicPr>
            <a:picLocks noChangeAspect="1"/>
          </p:cNvPicPr>
          <p:nvPr/>
        </p:nvPicPr>
        <p:blipFill>
          <a:blip r:embed="rId4"/>
          <a:stretch>
            <a:fillRect/>
          </a:stretch>
        </p:blipFill>
        <p:spPr>
          <a:xfrm>
            <a:off x="6249151" y="2107030"/>
            <a:ext cx="4960935" cy="1566611"/>
          </a:xfrm>
          <a:prstGeom prst="rect">
            <a:avLst/>
          </a:prstGeom>
        </p:spPr>
      </p:pic>
      <p:pic>
        <p:nvPicPr>
          <p:cNvPr id="11" name="Picture 10">
            <a:extLst>
              <a:ext uri="{FF2B5EF4-FFF2-40B4-BE49-F238E27FC236}">
                <a16:creationId xmlns:a16="http://schemas.microsoft.com/office/drawing/2014/main" id="{D8A355E6-67BE-41FF-902C-6457F5E874DE}"/>
              </a:ext>
            </a:extLst>
          </p:cNvPr>
          <p:cNvPicPr>
            <a:picLocks noChangeAspect="1"/>
          </p:cNvPicPr>
          <p:nvPr/>
        </p:nvPicPr>
        <p:blipFill>
          <a:blip r:embed="rId5"/>
          <a:stretch>
            <a:fillRect/>
          </a:stretch>
        </p:blipFill>
        <p:spPr>
          <a:xfrm>
            <a:off x="981913" y="2107029"/>
            <a:ext cx="4940697" cy="2593307"/>
          </a:xfrm>
          <a:prstGeom prst="rect">
            <a:avLst/>
          </a:prstGeom>
        </p:spPr>
      </p:pic>
    </p:spTree>
    <p:extLst>
      <p:ext uri="{BB962C8B-B14F-4D97-AF65-F5344CB8AC3E}">
        <p14:creationId xmlns:p14="http://schemas.microsoft.com/office/powerpoint/2010/main" val="145037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Mode and Median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6754797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𝑚𝑜𝑑𝑒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4, 5, 4, 6, 6, 4, 3, 6, 8</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𝑦𝑒𝑙𝑙𝑜𝑤</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𝑚𝑒𝑑𝑖𝑎𝑛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5, 7, 10, 12, 15</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5, 7, 8, 11, 12, 15</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gridSpan="2">
                      <a:txBody>
                        <a:bodyPr/>
                        <a:lstStyle/>
                        <a:p>
                          <a:pPr algn="r"/>
                          <a:endParaRPr lang="en-GB" b="0" dirty="0">
                            <a:solidFill>
                              <a:schemeClr val="tx1"/>
                            </a:solidFill>
                          </a:endParaRPr>
                        </a:p>
                        <a:p>
                          <a:pPr algn="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𝑚𝑜𝑑𝑒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algn="r"/>
                          <a:endParaRPr lang="en-GB" b="0" dirty="0">
                            <a:solidFill>
                              <a:schemeClr val="tx1"/>
                            </a:solidFill>
                          </a:endParaRPr>
                        </a:p>
                        <a:p>
                          <a:pPr algn="r"/>
                          <a:endParaRPr lang="en-GB" b="0" dirty="0">
                            <a:solidFill>
                              <a:schemeClr val="tx1"/>
                            </a:solidFill>
                          </a:endParaRPr>
                        </a:p>
                        <a:p>
                          <a:pPr algn="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𝑚𝑒𝑑𝑖𝑎𝑛</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37668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6754797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8" t="-100522" r="-116" b="-783"/>
                          </a:stretch>
                        </a:blip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376681"/>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solidFill>
                  <a:schemeClr val="bg1"/>
                </a:solidFill>
              </a:rPr>
              <a:t>Clips 404, 409, 415-416, 419-420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Averages</a:t>
            </a:r>
          </a:p>
        </p:txBody>
      </p:sp>
      <p:pic>
        <p:nvPicPr>
          <p:cNvPr id="3" name="Picture 2">
            <a:extLst>
              <a:ext uri="{FF2B5EF4-FFF2-40B4-BE49-F238E27FC236}">
                <a16:creationId xmlns:a16="http://schemas.microsoft.com/office/drawing/2014/main" id="{C9065146-F667-4A83-AED7-641704C94683}"/>
              </a:ext>
            </a:extLst>
          </p:cNvPr>
          <p:cNvPicPr>
            <a:picLocks noChangeAspect="1"/>
          </p:cNvPicPr>
          <p:nvPr/>
        </p:nvPicPr>
        <p:blipFill>
          <a:blip r:embed="rId5"/>
          <a:stretch>
            <a:fillRect/>
          </a:stretch>
        </p:blipFill>
        <p:spPr>
          <a:xfrm>
            <a:off x="853600" y="4392930"/>
            <a:ext cx="3574022" cy="1907251"/>
          </a:xfrm>
          <a:prstGeom prst="rect">
            <a:avLst/>
          </a:prstGeom>
        </p:spPr>
      </p:pic>
    </p:spTree>
    <p:extLst>
      <p:ext uri="{BB962C8B-B14F-4D97-AF65-F5344CB8AC3E}">
        <p14:creationId xmlns:p14="http://schemas.microsoft.com/office/powerpoint/2010/main" val="162786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Mean</a:t>
            </a:r>
            <a:endParaRPr lang="en-GB" sz="2400" dirty="0">
              <a:latin typeface="+mn-lt"/>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77958884"/>
                  </p:ext>
                </p:extLst>
              </p:nvPr>
            </p:nvGraphicFramePr>
            <p:xfrm>
              <a:off x="838200" y="1908386"/>
              <a:ext cx="10515600" cy="422932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1669003">
                    <a:tc>
                      <a:txBody>
                        <a:bodyPr/>
                        <a:lstStyle/>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4, 5, 4, 6, 6, 4, 3, 6, 7</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4, 5, 5, 6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7.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𝐽𝑖𝑚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𝑑𝑖𝑠𝑡𝑎𝑛𝑐𝑒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13.2</m:t>
                                </m:r>
                                <m:r>
                                  <a:rPr lang="en-GB" b="0" i="1" smtClean="0">
                                    <a:solidFill>
                                      <a:schemeClr val="tx1"/>
                                    </a:solidFill>
                                    <a:latin typeface="Cambria Math" panose="02040503050406030204" pitchFamily="18" charset="0"/>
                                  </a:rPr>
                                  <m:t>𝑘𝑚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𝑓𝑖𝑣𝑒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𝑑𝑎𝑦𝑠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𝑛𝑒𝑥𝑡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𝑑𝑎𝑦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𝐽𝑖𝑚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𝑟𝑎𝑛</m:t>
                                </m:r>
                                <m:r>
                                  <a:rPr lang="en-GB" b="0" i="1" smtClean="0">
                                    <a:solidFill>
                                      <a:schemeClr val="tx1"/>
                                    </a:solidFill>
                                    <a:latin typeface="Cambria Math" panose="02040503050406030204" pitchFamily="18" charset="0"/>
                                  </a:rPr>
                                  <m:t> 20</m:t>
                                </m:r>
                                <m:r>
                                  <a:rPr lang="en-GB" b="0" i="1" smtClean="0">
                                    <a:solidFill>
                                      <a:schemeClr val="tx1"/>
                                    </a:solidFill>
                                    <a:latin typeface="Cambria Math" panose="02040503050406030204" pitchFamily="18" charset="0"/>
                                  </a:rPr>
                                  <m:t>𝑘𝑚</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𝑑𝑖𝑠𝑡𝑎𝑐𝑛𝑒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𝐽𝑖𝑚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𝑠𝑖𝑥</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𝑑𝑎𝑦𝑠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86153"/>
                      </a:ext>
                    </a:extLst>
                  </a:tr>
                </a:tbl>
              </a:graphicData>
            </a:graphic>
          </p:graphicFrame>
        </mc:Choice>
        <mc:Fallback>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77958884"/>
                  </p:ext>
                </p:extLst>
              </p:nvPr>
            </p:nvGraphicFramePr>
            <p:xfrm>
              <a:off x="838200" y="1908386"/>
              <a:ext cx="10515600" cy="422932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1669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365" r="-100232" b="-15401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365" r="-232" b="-154015"/>
                          </a:stretch>
                        </a:blipFill>
                      </a:tcPr>
                    </a:tc>
                    <a:extLst>
                      <a:ext uri="{0D108BD9-81ED-4DB2-BD59-A6C34878D82A}">
                        <a16:rowId xmlns:a16="http://schemas.microsoft.com/office/drawing/2014/main" val="755473031"/>
                      </a:ext>
                    </a:extLst>
                  </a:tr>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65476" r="-100232" b="-47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65476" r="-232" b="-476"/>
                          </a:stretch>
                        </a:blipFill>
                      </a:tcPr>
                    </a:tc>
                    <a:extLst>
                      <a:ext uri="{0D108BD9-81ED-4DB2-BD59-A6C34878D82A}">
                        <a16:rowId xmlns:a16="http://schemas.microsoft.com/office/drawing/2014/main" val="3312586153"/>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solidFill>
                  <a:schemeClr val="bg1"/>
                </a:solidFill>
              </a:rPr>
              <a:t>Clips 405-408,417, 419-420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Averages</a:t>
            </a:r>
          </a:p>
        </p:txBody>
      </p:sp>
      <p:pic>
        <p:nvPicPr>
          <p:cNvPr id="9" name="Picture 8">
            <a:extLst>
              <a:ext uri="{FF2B5EF4-FFF2-40B4-BE49-F238E27FC236}">
                <a16:creationId xmlns:a16="http://schemas.microsoft.com/office/drawing/2014/main" id="{07102D6B-48F2-42CE-97A0-C53C6C15B617}"/>
              </a:ext>
            </a:extLst>
          </p:cNvPr>
          <p:cNvPicPr>
            <a:picLocks noChangeAspect="1"/>
          </p:cNvPicPr>
          <p:nvPr/>
        </p:nvPicPr>
        <p:blipFill>
          <a:blip r:embed="rId5"/>
          <a:stretch>
            <a:fillRect/>
          </a:stretch>
        </p:blipFill>
        <p:spPr>
          <a:xfrm>
            <a:off x="6283097" y="4053954"/>
            <a:ext cx="3574022" cy="1907251"/>
          </a:xfrm>
          <a:prstGeom prst="rect">
            <a:avLst/>
          </a:prstGeom>
        </p:spPr>
      </p:pic>
    </p:spTree>
    <p:extLst>
      <p:ext uri="{BB962C8B-B14F-4D97-AF65-F5344CB8AC3E}">
        <p14:creationId xmlns:p14="http://schemas.microsoft.com/office/powerpoint/2010/main" val="244532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4"/>
            <a:ext cx="6372665" cy="3712517"/>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0116E79E-0791-45A5-8D6D-DA3BA5CADCD8}"/>
              </a:ext>
            </a:extLst>
          </p:cNvPr>
          <p:cNvPicPr>
            <a:picLocks noChangeAspect="1"/>
          </p:cNvPicPr>
          <p:nvPr/>
        </p:nvPicPr>
        <p:blipFill>
          <a:blip r:embed="rId2"/>
          <a:stretch>
            <a:fillRect/>
          </a:stretch>
        </p:blipFill>
        <p:spPr>
          <a:xfrm>
            <a:off x="3094896" y="2665078"/>
            <a:ext cx="6097936" cy="3430922"/>
          </a:xfrm>
          <a:prstGeom prst="rect">
            <a:avLst/>
          </a:prstGeom>
        </p:spPr>
      </p:pic>
    </p:spTree>
    <p:extLst>
      <p:ext uri="{BB962C8B-B14F-4D97-AF65-F5344CB8AC3E}">
        <p14:creationId xmlns:p14="http://schemas.microsoft.com/office/powerpoint/2010/main" val="304868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1589649" y="936884"/>
            <a:ext cx="9326880"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F: Probability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136691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B52FCB3-F3D3-4E0A-B0DE-94A8B685FA34}"/>
              </a:ext>
            </a:extLst>
          </p:cNvPr>
          <p:cNvPicPr>
            <a:picLocks noChangeAspect="1"/>
          </p:cNvPicPr>
          <p:nvPr/>
        </p:nvPicPr>
        <p:blipFill>
          <a:blip r:embed="rId2"/>
          <a:stretch>
            <a:fillRect/>
          </a:stretch>
        </p:blipFill>
        <p:spPr>
          <a:xfrm>
            <a:off x="3050831" y="2673611"/>
            <a:ext cx="6203365" cy="1129156"/>
          </a:xfrm>
          <a:prstGeom prst="rect">
            <a:avLst/>
          </a:prstGeom>
        </p:spPr>
      </p:pic>
    </p:spTree>
    <p:extLst>
      <p:ext uri="{BB962C8B-B14F-4D97-AF65-F5344CB8AC3E}">
        <p14:creationId xmlns:p14="http://schemas.microsoft.com/office/powerpoint/2010/main" val="119537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FB67315-91BB-4720-807D-812978E0931B}"/>
              </a:ext>
            </a:extLst>
          </p:cNvPr>
          <p:cNvGraphicFramePr>
            <a:graphicFrameLocks noGrp="1"/>
          </p:cNvGraphicFramePr>
          <p:nvPr>
            <p:extLst>
              <p:ext uri="{D42A27DB-BD31-4B8C-83A1-F6EECF244321}">
                <p14:modId xmlns:p14="http://schemas.microsoft.com/office/powerpoint/2010/main" val="371129770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Tree Diagrams </a:t>
            </a:r>
            <a:endParaRPr lang="en-GB" sz="2400" dirty="0">
              <a:latin typeface="+mn-lt"/>
            </a:endParaRPr>
          </a:p>
        </p:txBody>
      </p:sp>
      <p:pic>
        <p:nvPicPr>
          <p:cNvPr id="9" name="Picture 8">
            <a:extLst>
              <a:ext uri="{FF2B5EF4-FFF2-40B4-BE49-F238E27FC236}">
                <a16:creationId xmlns:a16="http://schemas.microsoft.com/office/drawing/2014/main" id="{944E3B6F-7CB5-4CB2-86CE-429411421842}"/>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30E08D8B-766C-4FB2-B3DA-609EA156BF7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361-363</a:t>
            </a:r>
          </a:p>
        </p:txBody>
      </p:sp>
      <p:sp>
        <p:nvSpPr>
          <p:cNvPr id="11" name="Title 1">
            <a:extLst>
              <a:ext uri="{FF2B5EF4-FFF2-40B4-BE49-F238E27FC236}">
                <a16:creationId xmlns:a16="http://schemas.microsoft.com/office/drawing/2014/main" id="{E027E869-298F-47F8-A25E-058A094E7E9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B2738108-A5DB-4AEE-BC4B-FBFEF02F06FA}"/>
              </a:ext>
            </a:extLst>
          </p:cNvPr>
          <p:cNvSpPr/>
          <p:nvPr/>
        </p:nvSpPr>
        <p:spPr>
          <a:xfrm>
            <a:off x="6087338" y="6377446"/>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Probability Trees</a:t>
            </a:r>
          </a:p>
        </p:txBody>
      </p:sp>
      <p:pic>
        <p:nvPicPr>
          <p:cNvPr id="14" name="Picture 13">
            <a:extLst>
              <a:ext uri="{FF2B5EF4-FFF2-40B4-BE49-F238E27FC236}">
                <a16:creationId xmlns:a16="http://schemas.microsoft.com/office/drawing/2014/main" id="{57D6F501-0674-4BFF-8448-5A632E52AB6A}"/>
              </a:ext>
            </a:extLst>
          </p:cNvPr>
          <p:cNvPicPr>
            <a:picLocks noChangeAspect="1"/>
          </p:cNvPicPr>
          <p:nvPr/>
        </p:nvPicPr>
        <p:blipFill>
          <a:blip r:embed="rId4"/>
          <a:stretch>
            <a:fillRect/>
          </a:stretch>
        </p:blipFill>
        <p:spPr>
          <a:xfrm>
            <a:off x="946784" y="2055813"/>
            <a:ext cx="3609174" cy="4126883"/>
          </a:xfrm>
          <a:prstGeom prst="rect">
            <a:avLst/>
          </a:prstGeom>
        </p:spPr>
      </p:pic>
      <p:pic>
        <p:nvPicPr>
          <p:cNvPr id="15" name="Picture 14">
            <a:extLst>
              <a:ext uri="{FF2B5EF4-FFF2-40B4-BE49-F238E27FC236}">
                <a16:creationId xmlns:a16="http://schemas.microsoft.com/office/drawing/2014/main" id="{F894BDE0-47E8-46B0-9D8E-0ADDAAA7489F}"/>
              </a:ext>
            </a:extLst>
          </p:cNvPr>
          <p:cNvPicPr>
            <a:picLocks noChangeAspect="1"/>
          </p:cNvPicPr>
          <p:nvPr/>
        </p:nvPicPr>
        <p:blipFill>
          <a:blip r:embed="rId5"/>
          <a:stretch>
            <a:fillRect/>
          </a:stretch>
        </p:blipFill>
        <p:spPr>
          <a:xfrm>
            <a:off x="6283099" y="2138004"/>
            <a:ext cx="3887596" cy="4107946"/>
          </a:xfrm>
          <a:prstGeom prst="rect">
            <a:avLst/>
          </a:prstGeom>
        </p:spPr>
      </p:pic>
    </p:spTree>
    <p:extLst>
      <p:ext uri="{BB962C8B-B14F-4D97-AF65-F5344CB8AC3E}">
        <p14:creationId xmlns:p14="http://schemas.microsoft.com/office/powerpoint/2010/main" val="3759970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FB67315-91BB-4720-807D-812978E0931B}"/>
              </a:ext>
            </a:extLst>
          </p:cNvPr>
          <p:cNvGraphicFramePr>
            <a:graphicFrameLocks noGrp="1"/>
          </p:cNvGraphicFramePr>
          <p:nvPr>
            <p:extLst>
              <p:ext uri="{D42A27DB-BD31-4B8C-83A1-F6EECF244321}">
                <p14:modId xmlns:p14="http://schemas.microsoft.com/office/powerpoint/2010/main" val="250285224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Combined Events</a:t>
            </a:r>
            <a:endParaRPr lang="en-GB" sz="2400" dirty="0">
              <a:latin typeface="+mn-lt"/>
            </a:endParaRPr>
          </a:p>
        </p:txBody>
      </p:sp>
      <p:pic>
        <p:nvPicPr>
          <p:cNvPr id="9" name="Picture 8">
            <a:extLst>
              <a:ext uri="{FF2B5EF4-FFF2-40B4-BE49-F238E27FC236}">
                <a16:creationId xmlns:a16="http://schemas.microsoft.com/office/drawing/2014/main" id="{944E3B6F-7CB5-4CB2-86CE-429411421842}"/>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30E08D8B-766C-4FB2-B3DA-609EA156BF7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358-360</a:t>
            </a:r>
          </a:p>
        </p:txBody>
      </p:sp>
      <p:sp>
        <p:nvSpPr>
          <p:cNvPr id="11" name="Title 1">
            <a:extLst>
              <a:ext uri="{FF2B5EF4-FFF2-40B4-BE49-F238E27FC236}">
                <a16:creationId xmlns:a16="http://schemas.microsoft.com/office/drawing/2014/main" id="{E027E869-298F-47F8-A25E-058A094E7E9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B2738108-A5DB-4AEE-BC4B-FBFEF02F06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dirty="0">
              <a:solidFill>
                <a:schemeClr val="bg1"/>
              </a:solidFill>
            </a:endParaRPr>
          </a:p>
        </p:txBody>
      </p:sp>
      <p:pic>
        <p:nvPicPr>
          <p:cNvPr id="14" name="Picture 13">
            <a:extLst>
              <a:ext uri="{FF2B5EF4-FFF2-40B4-BE49-F238E27FC236}">
                <a16:creationId xmlns:a16="http://schemas.microsoft.com/office/drawing/2014/main" id="{C2F1003A-0C99-4D06-95CD-7BE8EEC30A55}"/>
              </a:ext>
            </a:extLst>
          </p:cNvPr>
          <p:cNvPicPr>
            <a:picLocks noChangeAspect="1"/>
          </p:cNvPicPr>
          <p:nvPr/>
        </p:nvPicPr>
        <p:blipFill>
          <a:blip r:embed="rId4">
            <a:grayscl/>
          </a:blip>
          <a:stretch>
            <a:fillRect/>
          </a:stretch>
        </p:blipFill>
        <p:spPr>
          <a:xfrm>
            <a:off x="1003730" y="2018877"/>
            <a:ext cx="4928563" cy="3322217"/>
          </a:xfrm>
          <a:prstGeom prst="rect">
            <a:avLst/>
          </a:prstGeom>
        </p:spPr>
      </p:pic>
      <p:pic>
        <p:nvPicPr>
          <p:cNvPr id="15" name="Picture 14">
            <a:extLst>
              <a:ext uri="{FF2B5EF4-FFF2-40B4-BE49-F238E27FC236}">
                <a16:creationId xmlns:a16="http://schemas.microsoft.com/office/drawing/2014/main" id="{1E41B3E2-1368-4501-8E80-149AD53EF94C}"/>
              </a:ext>
            </a:extLst>
          </p:cNvPr>
          <p:cNvPicPr>
            <a:picLocks noChangeAspect="1"/>
          </p:cNvPicPr>
          <p:nvPr/>
        </p:nvPicPr>
        <p:blipFill>
          <a:blip r:embed="rId5">
            <a:grayscl/>
          </a:blip>
          <a:stretch>
            <a:fillRect/>
          </a:stretch>
        </p:blipFill>
        <p:spPr>
          <a:xfrm>
            <a:off x="6259709" y="2090943"/>
            <a:ext cx="4932373" cy="3681803"/>
          </a:xfrm>
          <a:prstGeom prst="rect">
            <a:avLst/>
          </a:prstGeom>
        </p:spPr>
      </p:pic>
    </p:spTree>
    <p:extLst>
      <p:ext uri="{BB962C8B-B14F-4D97-AF65-F5344CB8AC3E}">
        <p14:creationId xmlns:p14="http://schemas.microsoft.com/office/powerpoint/2010/main" val="2210206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3F</a:t>
            </a:r>
          </a:p>
          <a:p>
            <a:pPr marL="0" indent="0" algn="ctr">
              <a:buNone/>
            </a:pPr>
            <a:r>
              <a:rPr lang="en-GB" b="1" dirty="0">
                <a:solidFill>
                  <a:schemeClr val="bg1"/>
                </a:solidFill>
              </a:rPr>
              <a:t>Calculator</a:t>
            </a:r>
          </a:p>
        </p:txBody>
      </p:sp>
      <p:pic>
        <p:nvPicPr>
          <p:cNvPr id="14" name="Picture 4" descr="Calculator Icon | Download Flat Round icons | IconsPedia">
            <a:extLst>
              <a:ext uri="{FF2B5EF4-FFF2-40B4-BE49-F238E27FC236}">
                <a16:creationId xmlns:a16="http://schemas.microsoft.com/office/drawing/2014/main" id="{DCB4860E-D798-4E04-84A5-61E69127A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168" y="155917"/>
            <a:ext cx="1391530" cy="1391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023B60-571C-4B7A-978A-D246774FE09D}"/>
              </a:ext>
            </a:extLst>
          </p:cNvPr>
          <p:cNvPicPr>
            <a:picLocks noChangeAspect="1"/>
          </p:cNvPicPr>
          <p:nvPr/>
        </p:nvPicPr>
        <p:blipFill>
          <a:blip r:embed="rId3"/>
          <a:stretch>
            <a:fillRect/>
          </a:stretch>
        </p:blipFill>
        <p:spPr>
          <a:xfrm>
            <a:off x="151301" y="139875"/>
            <a:ext cx="5014257" cy="2833775"/>
          </a:xfrm>
          <a:prstGeom prst="rect">
            <a:avLst/>
          </a:prstGeom>
        </p:spPr>
      </p:pic>
      <p:pic>
        <p:nvPicPr>
          <p:cNvPr id="3" name="Picture 2">
            <a:extLst>
              <a:ext uri="{FF2B5EF4-FFF2-40B4-BE49-F238E27FC236}">
                <a16:creationId xmlns:a16="http://schemas.microsoft.com/office/drawing/2014/main" id="{E5F85DD0-1979-4312-8F2A-841F80D6856E}"/>
              </a:ext>
            </a:extLst>
          </p:cNvPr>
          <p:cNvPicPr>
            <a:picLocks noChangeAspect="1"/>
          </p:cNvPicPr>
          <p:nvPr/>
        </p:nvPicPr>
        <p:blipFill>
          <a:blip r:embed="rId4"/>
          <a:stretch>
            <a:fillRect/>
          </a:stretch>
        </p:blipFill>
        <p:spPr>
          <a:xfrm>
            <a:off x="151302" y="3019541"/>
            <a:ext cx="5014256" cy="2534045"/>
          </a:xfrm>
          <a:prstGeom prst="rect">
            <a:avLst/>
          </a:prstGeom>
        </p:spPr>
      </p:pic>
      <p:pic>
        <p:nvPicPr>
          <p:cNvPr id="8" name="Picture 7">
            <a:extLst>
              <a:ext uri="{FF2B5EF4-FFF2-40B4-BE49-F238E27FC236}">
                <a16:creationId xmlns:a16="http://schemas.microsoft.com/office/drawing/2014/main" id="{6DE87513-42B4-44F9-8C28-FAFFB1547409}"/>
              </a:ext>
            </a:extLst>
          </p:cNvPr>
          <p:cNvPicPr>
            <a:picLocks noChangeAspect="1"/>
          </p:cNvPicPr>
          <p:nvPr/>
        </p:nvPicPr>
        <p:blipFill>
          <a:blip r:embed="rId5"/>
          <a:stretch>
            <a:fillRect/>
          </a:stretch>
        </p:blipFill>
        <p:spPr>
          <a:xfrm>
            <a:off x="151302" y="5617754"/>
            <a:ext cx="5014256" cy="1162357"/>
          </a:xfrm>
          <a:prstGeom prst="rect">
            <a:avLst/>
          </a:prstGeom>
        </p:spPr>
      </p:pic>
      <p:pic>
        <p:nvPicPr>
          <p:cNvPr id="10" name="Picture 9">
            <a:extLst>
              <a:ext uri="{FF2B5EF4-FFF2-40B4-BE49-F238E27FC236}">
                <a16:creationId xmlns:a16="http://schemas.microsoft.com/office/drawing/2014/main" id="{D4AB9E7F-7F2E-461B-96AA-D598DED11504}"/>
              </a:ext>
            </a:extLst>
          </p:cNvPr>
          <p:cNvPicPr>
            <a:picLocks noChangeAspect="1"/>
          </p:cNvPicPr>
          <p:nvPr/>
        </p:nvPicPr>
        <p:blipFill>
          <a:blip r:embed="rId6"/>
          <a:stretch>
            <a:fillRect/>
          </a:stretch>
        </p:blipFill>
        <p:spPr>
          <a:xfrm>
            <a:off x="5213684" y="139876"/>
            <a:ext cx="4985668" cy="2009766"/>
          </a:xfrm>
          <a:prstGeom prst="rect">
            <a:avLst/>
          </a:prstGeom>
        </p:spPr>
      </p:pic>
      <p:pic>
        <p:nvPicPr>
          <p:cNvPr id="11" name="Picture 10">
            <a:extLst>
              <a:ext uri="{FF2B5EF4-FFF2-40B4-BE49-F238E27FC236}">
                <a16:creationId xmlns:a16="http://schemas.microsoft.com/office/drawing/2014/main" id="{94830E86-5A8F-4A08-B084-C16B2419CB29}"/>
              </a:ext>
            </a:extLst>
          </p:cNvPr>
          <p:cNvPicPr>
            <a:picLocks noChangeAspect="1"/>
          </p:cNvPicPr>
          <p:nvPr/>
        </p:nvPicPr>
        <p:blipFill>
          <a:blip r:embed="rId7"/>
          <a:stretch>
            <a:fillRect/>
          </a:stretch>
        </p:blipFill>
        <p:spPr>
          <a:xfrm>
            <a:off x="5213685" y="2198661"/>
            <a:ext cx="5014256" cy="2662098"/>
          </a:xfrm>
          <a:prstGeom prst="rect">
            <a:avLst/>
          </a:prstGeom>
        </p:spPr>
      </p:pic>
      <p:pic>
        <p:nvPicPr>
          <p:cNvPr id="12" name="Picture 11">
            <a:extLst>
              <a:ext uri="{FF2B5EF4-FFF2-40B4-BE49-F238E27FC236}">
                <a16:creationId xmlns:a16="http://schemas.microsoft.com/office/drawing/2014/main" id="{7BA3AD88-97AC-48EC-8C86-9DCC3FEAE4C2}"/>
              </a:ext>
            </a:extLst>
          </p:cNvPr>
          <p:cNvPicPr>
            <a:picLocks noChangeAspect="1"/>
          </p:cNvPicPr>
          <p:nvPr/>
        </p:nvPicPr>
        <p:blipFill rotWithShape="1">
          <a:blip r:embed="rId8"/>
          <a:srcRect b="22081"/>
          <a:stretch/>
        </p:blipFill>
        <p:spPr>
          <a:xfrm>
            <a:off x="5221443" y="4940773"/>
            <a:ext cx="5014256" cy="693023"/>
          </a:xfrm>
          <a:prstGeom prst="rect">
            <a:avLst/>
          </a:prstGeom>
        </p:spPr>
      </p:pic>
      <p:pic>
        <p:nvPicPr>
          <p:cNvPr id="16" name="Picture 15">
            <a:extLst>
              <a:ext uri="{FF2B5EF4-FFF2-40B4-BE49-F238E27FC236}">
                <a16:creationId xmlns:a16="http://schemas.microsoft.com/office/drawing/2014/main" id="{D1A12EEE-0587-4D0C-A6EF-FF57A8DC28A6}"/>
              </a:ext>
            </a:extLst>
          </p:cNvPr>
          <p:cNvPicPr>
            <a:picLocks noChangeAspect="1"/>
          </p:cNvPicPr>
          <p:nvPr/>
        </p:nvPicPr>
        <p:blipFill>
          <a:blip r:embed="rId9"/>
          <a:stretch>
            <a:fillRect/>
          </a:stretch>
        </p:blipFill>
        <p:spPr>
          <a:xfrm>
            <a:off x="5229726" y="5678908"/>
            <a:ext cx="5022015" cy="1162357"/>
          </a:xfrm>
          <a:prstGeom prst="rect">
            <a:avLst/>
          </a:prstGeom>
        </p:spPr>
      </p:pic>
    </p:spTree>
    <p:extLst>
      <p:ext uri="{BB962C8B-B14F-4D97-AF65-F5344CB8AC3E}">
        <p14:creationId xmlns:p14="http://schemas.microsoft.com/office/powerpoint/2010/main" val="3083908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4"/>
            <a:ext cx="6372665" cy="3712517"/>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FC4AA2E-42C4-4EC3-A3DB-B4B360BC46DE}"/>
              </a:ext>
            </a:extLst>
          </p:cNvPr>
          <p:cNvPicPr>
            <a:picLocks noChangeAspect="1"/>
          </p:cNvPicPr>
          <p:nvPr/>
        </p:nvPicPr>
        <p:blipFill>
          <a:blip r:embed="rId2"/>
          <a:stretch>
            <a:fillRect/>
          </a:stretch>
        </p:blipFill>
        <p:spPr>
          <a:xfrm>
            <a:off x="3094896" y="2706612"/>
            <a:ext cx="6072348" cy="3431748"/>
          </a:xfrm>
          <a:prstGeom prst="rect">
            <a:avLst/>
          </a:prstGeom>
        </p:spPr>
      </p:pic>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2855495"/>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cxnSp>
        <p:nvCxnSpPr>
          <p:cNvPr id="3" name="Straight Arrow Connector 2">
            <a:extLst>
              <a:ext uri="{FF2B5EF4-FFF2-40B4-BE49-F238E27FC236}">
                <a16:creationId xmlns:a16="http://schemas.microsoft.com/office/drawing/2014/main" id="{462FDA2A-77A7-4AA8-AA2C-96462FA13A33}"/>
              </a:ext>
            </a:extLst>
          </p:cNvPr>
          <p:cNvCxnSpPr/>
          <p:nvPr/>
        </p:nvCxnSpPr>
        <p:spPr>
          <a:xfrm flipH="1">
            <a:off x="8758989" y="3493168"/>
            <a:ext cx="70857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31A026-4D1D-4C01-8925-768035ABF4C7}"/>
              </a:ext>
            </a:extLst>
          </p:cNvPr>
          <p:cNvCxnSpPr/>
          <p:nvPr/>
        </p:nvCxnSpPr>
        <p:spPr>
          <a:xfrm flipH="1">
            <a:off x="8758989" y="3850104"/>
            <a:ext cx="70857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347290-22D4-4A4D-A236-92E16A25A588}"/>
              </a:ext>
            </a:extLst>
          </p:cNvPr>
          <p:cNvCxnSpPr/>
          <p:nvPr/>
        </p:nvCxnSpPr>
        <p:spPr>
          <a:xfrm flipH="1">
            <a:off x="8758989" y="5670883"/>
            <a:ext cx="70857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58989" y="3212434"/>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72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9187756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12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𝑓𝑟𝑎𝑐𝑡𝑖𝑜𝑛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60.</m:t>
                                </m:r>
                              </m:oMath>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3600" b="0" dirty="0">
                              <a:solidFill>
                                <a:schemeClr val="tx1"/>
                              </a:solidFill>
                            </a:rPr>
                            <a:t>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4</m:t>
                                  </m:r>
                                </m:num>
                                <m:den>
                                  <m:r>
                                    <a:rPr lang="en-GB" sz="3600" b="0" i="1" smtClean="0">
                                      <a:solidFill>
                                        <a:schemeClr val="tx1"/>
                                      </a:solidFill>
                                      <a:latin typeface="Cambria Math" panose="02040503050406030204" pitchFamily="18" charset="0"/>
                                    </a:rPr>
                                    <m:t>5</m:t>
                                  </m:r>
                                </m:den>
                              </m:f>
                              <m:r>
                                <a:rPr lang="en-GB" sz="3600" b="0" i="1" smtClean="0">
                                  <a:solidFill>
                                    <a:schemeClr val="tx1"/>
                                  </a:solidFill>
                                  <a:latin typeface="Cambria Math" panose="02040503050406030204" pitchFamily="18" charset="0"/>
                                </a:rPr>
                                <m:t>=</m:t>
                              </m:r>
                              <m:f>
                                <m:fPr>
                                  <m:ctrlPr>
                                    <a:rPr lang="en-GB" sz="3600" b="0" i="1" smtClean="0">
                                      <a:solidFill>
                                        <a:schemeClr val="tx1"/>
                                      </a:solidFill>
                                      <a:latin typeface="Cambria Math" panose="02040503050406030204" pitchFamily="18" charset="0"/>
                                    </a:rPr>
                                  </m:ctrlPr>
                                </m:fPr>
                                <m:num/>
                                <m:den>
                                  <m:r>
                                    <a:rPr lang="en-GB" sz="3600" b="0" i="1" smtClean="0">
                                      <a:solidFill>
                                        <a:schemeClr val="tx1"/>
                                      </a:solidFill>
                                      <a:latin typeface="Cambria Math" panose="02040503050406030204" pitchFamily="18" charset="0"/>
                                    </a:rPr>
                                    <m:t>35</m:t>
                                  </m:r>
                                </m:den>
                              </m:f>
                            </m:oMath>
                          </a14:m>
                          <a:endParaRPr lang="en-GB" sz="3600" b="0" dirty="0">
                            <a:solidFill>
                              <a:schemeClr val="tx1"/>
                            </a:solidFill>
                          </a:endParaRPr>
                        </a:p>
                        <a:p>
                          <a:endParaRPr lang="en-GB" sz="3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rPr>
                            <a:t> </a:t>
                          </a:r>
                          <a14:m>
                            <m:oMath xmlns:m="http://schemas.openxmlformats.org/officeDocument/2006/math">
                              <m:f>
                                <m:fPr>
                                  <m:ctrlPr>
                                    <a:rPr lang="en-GB" sz="3600" b="0" i="1" smtClean="0">
                                      <a:solidFill>
                                        <a:schemeClr val="tx1"/>
                                      </a:solidFill>
                                      <a:latin typeface="Cambria Math" panose="02040503050406030204" pitchFamily="18" charset="0"/>
                                    </a:rPr>
                                  </m:ctrlPr>
                                </m:fPr>
                                <m:num/>
                                <m:den>
                                  <m:r>
                                    <a:rPr lang="en-GB" sz="3600" b="0" i="1" smtClean="0">
                                      <a:solidFill>
                                        <a:schemeClr val="tx1"/>
                                      </a:solidFill>
                                      <a:latin typeface="Cambria Math" panose="02040503050406030204" pitchFamily="18" charset="0"/>
                                    </a:rPr>
                                    <m:t>8</m:t>
                                  </m:r>
                                </m:den>
                              </m:f>
                              <m:r>
                                <a:rPr lang="en-GB" sz="3600" b="0" i="1" smtClean="0">
                                  <a:solidFill>
                                    <a:schemeClr val="tx1"/>
                                  </a:solidFill>
                                  <a:latin typeface="Cambria Math" panose="02040503050406030204" pitchFamily="18" charset="0"/>
                                </a:rPr>
                                <m:t>=</m:t>
                              </m:r>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24</m:t>
                                  </m:r>
                                </m:num>
                                <m:den>
                                  <m:r>
                                    <a:rPr lang="en-GB" sz="3600" b="0" i="1" smtClean="0">
                                      <a:solidFill>
                                        <a:schemeClr val="tx1"/>
                                      </a:solidFill>
                                      <a:latin typeface="Cambria Math" panose="02040503050406030204" pitchFamily="18" charset="0"/>
                                    </a:rPr>
                                    <m:t>32</m:t>
                                  </m:r>
                                </m:den>
                              </m:f>
                            </m:oMath>
                          </a14:m>
                          <a:endParaRPr lang="en-GB"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𝑓𝑟𝑎𝑐𝑡𝑖𝑜𝑛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48 </m:t>
                                </m:r>
                                <m:r>
                                  <a:rPr lang="en-GB" b="0" i="1" smtClean="0">
                                    <a:solidFill>
                                      <a:schemeClr val="tx1"/>
                                    </a:solidFill>
                                    <a:latin typeface="Cambria Math" panose="02040503050406030204" pitchFamily="18" charset="0"/>
                                  </a:rPr>
                                  <m:t>𝑚𝑖𝑛𝑢𝑡𝑒𝑠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𝐼𝑠</m:t>
                                </m:r>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2</m:t>
                                    </m:r>
                                  </m:num>
                                  <m:den>
                                    <m:r>
                                      <a:rPr lang="en-GB" b="0" i="1" smtClean="0">
                                        <a:solidFill>
                                          <a:schemeClr val="tx1"/>
                                        </a:solidFill>
                                        <a:latin typeface="Cambria Math" panose="02040503050406030204" pitchFamily="18" charset="0"/>
                                      </a:rPr>
                                      <m:t>7</m:t>
                                    </m:r>
                                  </m:den>
                                </m:f>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𝑜𝑟</m:t>
                                </m:r>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num>
                                  <m:den>
                                    <m:r>
                                      <a:rPr lang="en-GB" b="0" i="1" smtClean="0">
                                        <a:solidFill>
                                          <a:schemeClr val="tx1"/>
                                        </a:solidFill>
                                        <a:latin typeface="Cambria Math" panose="02040503050406030204" pitchFamily="18" charset="0"/>
                                      </a:rPr>
                                      <m:t>8</m:t>
                                    </m:r>
                                  </m:den>
                                </m:f>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𝑙𝑎𝑟𝑔𝑒𝑟</m:t>
                                </m:r>
                                <m:r>
                                  <a:rPr lang="en-GB" b="0" i="1" smtClean="0">
                                    <a:solidFill>
                                      <a:schemeClr val="tx1"/>
                                    </a:solidFill>
                                    <a:latin typeface="Cambria Math" panose="02040503050406030204" pitchFamily="18" charset="0"/>
                                  </a:rPr>
                                  <m:t>?</m:t>
                                </m:r>
                              </m:oMath>
                              <m:oMath xmlns:m="http://schemas.openxmlformats.org/officeDocument/2006/math">
                                <m:r>
                                  <a:rPr lang="en-GB" b="0" i="1" smtClean="0">
                                    <a:solidFill>
                                      <a:schemeClr val="tx1"/>
                                    </a:solidFill>
                                    <a:latin typeface="Cambria Math" panose="02040503050406030204" pitchFamily="18" charset="0"/>
                                  </a:rPr>
                                  <m:t>𝐸𝑥𝑝𝑙𝑎𝑖𝑛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𝑐𝑙𝑒𝑎𝑟𝑙𝑦</m:t>
                                </m:r>
                                <m:r>
                                  <a:rPr lang="en-GB" b="0" i="1" smtClean="0">
                                    <a:solidFill>
                                      <a:schemeClr val="tx1"/>
                                    </a:solidFill>
                                    <a:latin typeface="Cambria Math" panose="02040503050406030204" pitchFamily="18" charset="0"/>
                                  </a:rPr>
                                  <m:t>. </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9187756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62, 59, 61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Fractions</a:t>
            </a:r>
          </a:p>
        </p:txBody>
      </p:sp>
    </p:spTree>
    <p:extLst>
      <p:ext uri="{BB962C8B-B14F-4D97-AF65-F5344CB8AC3E}">
        <p14:creationId xmlns:p14="http://schemas.microsoft.com/office/powerpoint/2010/main" val="96245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Factors &amp; Multiples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4900914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𝑓𝑎𝑐𝑡𝑜𝑟𝑠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24.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𝐿𝐶𝑀</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18 </m:t>
                                </m:r>
                                <m:r>
                                  <a:rPr lang="en-GB" sz="1800" b="0" i="1" smtClean="0">
                                    <a:solidFill>
                                      <a:schemeClr val="tx1"/>
                                    </a:solidFill>
                                    <a:latin typeface="Cambria Math" panose="02040503050406030204" pitchFamily="18" charset="0"/>
                                  </a:rPr>
                                  <m:t>𝑎𝑛𝑑</m:t>
                                </m:r>
                                <m:r>
                                  <a:rPr lang="en-GB" sz="1800" b="0" i="1" smtClean="0">
                                    <a:solidFill>
                                      <a:schemeClr val="tx1"/>
                                    </a:solidFill>
                                    <a:latin typeface="Cambria Math" panose="02040503050406030204" pitchFamily="18" charset="0"/>
                                  </a:rPr>
                                  <m:t> 28.</m:t>
                                </m:r>
                              </m:oMath>
                              <m:oMath xmlns:m="http://schemas.openxmlformats.org/officeDocument/2006/math">
                                <m:r>
                                  <a:rPr lang="en-GB" sz="1800" b="1" i="1" smtClean="0">
                                    <a:solidFill>
                                      <a:schemeClr val="tx1"/>
                                    </a:solidFill>
                                    <a:latin typeface="Cambria Math" panose="02040503050406030204" pitchFamily="18" charset="0"/>
                                  </a:rPr>
                                  <m:t>𝑯𝒊𝒏𝒕</m:t>
                                </m:r>
                                <m:r>
                                  <a:rPr lang="en-GB" sz="1800" b="1" i="1" smtClean="0">
                                    <a:solidFill>
                                      <a:schemeClr val="tx1"/>
                                    </a:solidFill>
                                    <a:latin typeface="Cambria Math" panose="02040503050406030204" pitchFamily="18" charset="0"/>
                                  </a:rPr>
                                  <m:t>:</m:t>
                                </m:r>
                                <m:r>
                                  <a:rPr lang="en-GB" sz="1800" b="1" i="1" smtClean="0">
                                    <a:solidFill>
                                      <a:schemeClr val="tx1"/>
                                    </a:solidFill>
                                    <a:latin typeface="Cambria Math" panose="02040503050406030204" pitchFamily="18" charset="0"/>
                                  </a:rPr>
                                  <m:t>𝑼𝒔𝒆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𝒕𝒉𝒆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𝑽𝒆𝒏𝒏</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𝒅𝒊𝒂𝒈𝒓𝒂𝒎</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𝒎𝒆𝒕𝒉𝒐𝒅</m:t>
                                </m:r>
                                <m:r>
                                  <a:rPr lang="en-GB" sz="1800" b="1" i="1" smtClean="0">
                                    <a:solidFill>
                                      <a:schemeClr val="tx1"/>
                                    </a:solidFill>
                                    <a:latin typeface="Cambria Math" panose="02040503050406030204" pitchFamily="18" charset="0"/>
                                  </a:rPr>
                                  <m:t>.</m:t>
                                </m:r>
                              </m:oMath>
                            </m:oMathPara>
                          </a14:m>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𝑒𝑣𝑒𝑛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𝑓𝑎𝑐𝑡𝑜𝑟𝑠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𝐺𝑖𝑣𝑒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𝑒𝑥𝑎𝑚𝑝𝑙𝑒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𝑠h𝑜𝑤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𝑠𝑡𝑎𝑡𝑒𝑚𝑒𝑛𝑡</m:t>
                                </m:r>
                              </m:oMath>
                              <m:oMath xmlns:m="http://schemas.openxmlformats.org/officeDocument/2006/math">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𝑓𝑎𝑙𝑠𝑒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𝑏𝑒𝑙𝑙𝑠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𝑎𝑡</m:t>
                                </m:r>
                                <m:r>
                                  <a:rPr lang="en-GB" b="0" i="1" smtClean="0">
                                    <a:solidFill>
                                      <a:schemeClr val="tx1"/>
                                    </a:solidFill>
                                    <a:latin typeface="Cambria Math" panose="02040503050406030204" pitchFamily="18" charset="0"/>
                                  </a:rPr>
                                  <m:t> 9</m:t>
                                </m:r>
                                <m:r>
                                  <a:rPr lang="en-GB" b="0" i="1" smtClean="0">
                                    <a:solidFill>
                                      <a:schemeClr val="tx1"/>
                                    </a:solidFill>
                                    <a:latin typeface="Cambria Math" panose="02040503050406030204" pitchFamily="18" charset="0"/>
                                  </a:rPr>
                                  <m:t>𝑎𝑚</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𝑂𝑛𝑒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𝑟𝑖𝑛𝑔𝑠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𝑒𝑣𝑒𝑟𝑦</m:t>
                                </m:r>
                                <m:r>
                                  <a:rPr lang="en-GB" b="0" i="1" smtClean="0">
                                    <a:solidFill>
                                      <a:schemeClr val="tx1"/>
                                    </a:solidFill>
                                    <a:latin typeface="Cambria Math" panose="02040503050406030204" pitchFamily="18" charset="0"/>
                                  </a:rPr>
                                  <m:t> 12 </m:t>
                                </m:r>
                                <m:r>
                                  <a:rPr lang="en-GB" b="0" i="1" smtClean="0">
                                    <a:solidFill>
                                      <a:schemeClr val="tx1"/>
                                    </a:solidFill>
                                    <a:latin typeface="Cambria Math" panose="02040503050406030204" pitchFamily="18" charset="0"/>
                                  </a:rPr>
                                  <m:t>𝑚𝑖𝑛𝑢𝑡𝑒𝑠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𝑜𝑡h𝑒𝑟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𝑟𝑖𝑛𝑔𝑠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𝑒𝑣𝑒𝑟𝑦</m:t>
                                </m:r>
                                <m:r>
                                  <a:rPr lang="en-GB" b="0" i="1"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22 </m:t>
                                </m:r>
                                <m:r>
                                  <m:rPr>
                                    <m:sty m:val="p"/>
                                  </m:rPr>
                                  <a:rPr lang="en-GB" b="0" i="0" smtClean="0">
                                    <a:solidFill>
                                      <a:schemeClr val="tx1"/>
                                    </a:solidFill>
                                    <a:latin typeface="Cambria Math" panose="02040503050406030204" pitchFamily="18" charset="0"/>
                                  </a:rPr>
                                  <m:t>minutes</m:t>
                                </m:r>
                                <m:r>
                                  <a:rPr lang="en-GB" b="0" i="0" smtClean="0">
                                    <a:solidFill>
                                      <a:schemeClr val="tx1"/>
                                    </a:solidFill>
                                    <a:latin typeface="Cambria Math" panose="02040503050406030204" pitchFamily="18" charset="0"/>
                                  </a:rPr>
                                  <m:t>.</m:t>
                                </m:r>
                              </m:oMath>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𝑛𝑒𝑥𝑡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𝑡𝑖𝑚𝑒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𝑏𝑒𝑙𝑙𝑠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𝑠𝑎𝑚𝑒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𝑡𝑖𝑛𝑒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4900914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27, 34-36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Prime Factors, HCF and LCM</a:t>
            </a:r>
          </a:p>
        </p:txBody>
      </p:sp>
    </p:spTree>
    <p:extLst>
      <p:ext uri="{BB962C8B-B14F-4D97-AF65-F5344CB8AC3E}">
        <p14:creationId xmlns:p14="http://schemas.microsoft.com/office/powerpoint/2010/main" val="2822949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a:bodyPr>
          <a:lstStyle/>
          <a:p>
            <a:pPr algn="ctr"/>
            <a:r>
              <a:rPr lang="en-GB" b="1" dirty="0">
                <a:latin typeface="+mn-lt"/>
              </a:rPr>
              <a:t>Calculator Use </a:t>
            </a:r>
            <a:r>
              <a:rPr lang="en-GB" sz="3600" b="1" dirty="0">
                <a:latin typeface="+mn-lt"/>
              </a:rPr>
              <a:t>(Inc. Square Roots and rounding)</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5612694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101; 129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br>
              <a:rPr lang="en-GB" sz="1400" b="1" dirty="0">
                <a:solidFill>
                  <a:schemeClr val="bg1"/>
                </a:solidFill>
              </a:rPr>
            </a:br>
            <a:r>
              <a:rPr lang="en-GB" sz="1400" b="1" dirty="0">
                <a:solidFill>
                  <a:schemeClr val="bg1"/>
                </a:solidFill>
              </a:rPr>
              <a:t>Using a calculator</a:t>
            </a:r>
          </a:p>
        </p:txBody>
      </p:sp>
      <p:pic>
        <p:nvPicPr>
          <p:cNvPr id="3" name="Picture 2">
            <a:extLst>
              <a:ext uri="{FF2B5EF4-FFF2-40B4-BE49-F238E27FC236}">
                <a16:creationId xmlns:a16="http://schemas.microsoft.com/office/drawing/2014/main" id="{0EC25349-62D0-4175-9362-A43D1B96D686}"/>
              </a:ext>
            </a:extLst>
          </p:cNvPr>
          <p:cNvPicPr>
            <a:picLocks noChangeAspect="1"/>
          </p:cNvPicPr>
          <p:nvPr/>
        </p:nvPicPr>
        <p:blipFill>
          <a:blip r:embed="rId4"/>
          <a:stretch>
            <a:fillRect/>
          </a:stretch>
        </p:blipFill>
        <p:spPr>
          <a:xfrm>
            <a:off x="1026695" y="4445106"/>
            <a:ext cx="4900993" cy="1579467"/>
          </a:xfrm>
          <a:prstGeom prst="rect">
            <a:avLst/>
          </a:prstGeom>
        </p:spPr>
      </p:pic>
      <p:pic>
        <p:nvPicPr>
          <p:cNvPr id="9" name="Picture 8">
            <a:extLst>
              <a:ext uri="{FF2B5EF4-FFF2-40B4-BE49-F238E27FC236}">
                <a16:creationId xmlns:a16="http://schemas.microsoft.com/office/drawing/2014/main" id="{14FC3ECE-323C-499E-9764-948F98AEE184}"/>
              </a:ext>
            </a:extLst>
          </p:cNvPr>
          <p:cNvPicPr>
            <a:picLocks noChangeAspect="1"/>
          </p:cNvPicPr>
          <p:nvPr/>
        </p:nvPicPr>
        <p:blipFill>
          <a:blip r:embed="rId5"/>
          <a:stretch>
            <a:fillRect/>
          </a:stretch>
        </p:blipFill>
        <p:spPr>
          <a:xfrm>
            <a:off x="6211933" y="4432383"/>
            <a:ext cx="4953372" cy="1670595"/>
          </a:xfrm>
          <a:prstGeom prst="rect">
            <a:avLst/>
          </a:prstGeom>
        </p:spPr>
      </p:pic>
      <p:pic>
        <p:nvPicPr>
          <p:cNvPr id="10" name="Picture 9">
            <a:extLst>
              <a:ext uri="{FF2B5EF4-FFF2-40B4-BE49-F238E27FC236}">
                <a16:creationId xmlns:a16="http://schemas.microsoft.com/office/drawing/2014/main" id="{99A392C0-C74F-4130-A61D-94876CFBCBB9}"/>
              </a:ext>
            </a:extLst>
          </p:cNvPr>
          <p:cNvPicPr>
            <a:picLocks noChangeAspect="1"/>
          </p:cNvPicPr>
          <p:nvPr/>
        </p:nvPicPr>
        <p:blipFill>
          <a:blip r:embed="rId6"/>
          <a:stretch>
            <a:fillRect/>
          </a:stretch>
        </p:blipFill>
        <p:spPr>
          <a:xfrm>
            <a:off x="992791" y="2072488"/>
            <a:ext cx="4934897" cy="1152461"/>
          </a:xfrm>
          <a:prstGeom prst="rect">
            <a:avLst/>
          </a:prstGeom>
        </p:spPr>
      </p:pic>
      <p:pic>
        <p:nvPicPr>
          <p:cNvPr id="11" name="Picture 10">
            <a:extLst>
              <a:ext uri="{FF2B5EF4-FFF2-40B4-BE49-F238E27FC236}">
                <a16:creationId xmlns:a16="http://schemas.microsoft.com/office/drawing/2014/main" id="{68091601-36B7-4B40-81C2-55AA9BDE9811}"/>
              </a:ext>
            </a:extLst>
          </p:cNvPr>
          <p:cNvPicPr>
            <a:picLocks noChangeAspect="1"/>
          </p:cNvPicPr>
          <p:nvPr/>
        </p:nvPicPr>
        <p:blipFill>
          <a:blip r:embed="rId7"/>
          <a:stretch>
            <a:fillRect/>
          </a:stretch>
        </p:blipFill>
        <p:spPr>
          <a:xfrm>
            <a:off x="6316079" y="2072488"/>
            <a:ext cx="4703316" cy="1356512"/>
          </a:xfrm>
          <a:prstGeom prst="rect">
            <a:avLst/>
          </a:prstGeom>
        </p:spPr>
      </p:pic>
    </p:spTree>
    <p:extLst>
      <p:ext uri="{BB962C8B-B14F-4D97-AF65-F5344CB8AC3E}">
        <p14:creationId xmlns:p14="http://schemas.microsoft.com/office/powerpoint/2010/main" val="3294626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3377212"/>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2855495"/>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10" name="Picture 9">
            <a:extLst>
              <a:ext uri="{FF2B5EF4-FFF2-40B4-BE49-F238E27FC236}">
                <a16:creationId xmlns:a16="http://schemas.microsoft.com/office/drawing/2014/main" id="{FA1599BB-342B-4A9F-A935-6F29F7A3EE5C}"/>
              </a:ext>
            </a:extLst>
          </p:cNvPr>
          <p:cNvPicPr>
            <a:picLocks noChangeAspect="1"/>
          </p:cNvPicPr>
          <p:nvPr/>
        </p:nvPicPr>
        <p:blipFill>
          <a:blip r:embed="rId2"/>
          <a:stretch>
            <a:fillRect/>
          </a:stretch>
        </p:blipFill>
        <p:spPr>
          <a:xfrm>
            <a:off x="3067082" y="2698699"/>
            <a:ext cx="6119304" cy="3092501"/>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34925" y="3148265"/>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4AD3FD-CC6D-4B54-B73F-F0BA5A3481A5}"/>
              </a:ext>
            </a:extLst>
          </p:cNvPr>
          <p:cNvCxnSpPr>
            <a:cxnSpLocks/>
          </p:cNvCxnSpPr>
          <p:nvPr/>
        </p:nvCxnSpPr>
        <p:spPr>
          <a:xfrm flipH="1">
            <a:off x="8758989" y="3493169"/>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E0A891-DFA4-42C4-A028-45959914B75E}"/>
              </a:ext>
            </a:extLst>
          </p:cNvPr>
          <p:cNvCxnSpPr>
            <a:cxnSpLocks/>
          </p:cNvCxnSpPr>
          <p:nvPr/>
        </p:nvCxnSpPr>
        <p:spPr>
          <a:xfrm flipH="1">
            <a:off x="8767011" y="3789947"/>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DA511D-DD2C-4756-8617-848AC7576960}"/>
              </a:ext>
            </a:extLst>
          </p:cNvPr>
          <p:cNvCxnSpPr>
            <a:cxnSpLocks/>
          </p:cNvCxnSpPr>
          <p:nvPr/>
        </p:nvCxnSpPr>
        <p:spPr>
          <a:xfrm flipH="1">
            <a:off x="8758991" y="4086725"/>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CAF291-910E-4E9F-A3AD-9632D71F4B50}"/>
              </a:ext>
            </a:extLst>
          </p:cNvPr>
          <p:cNvCxnSpPr>
            <a:cxnSpLocks/>
          </p:cNvCxnSpPr>
          <p:nvPr/>
        </p:nvCxnSpPr>
        <p:spPr>
          <a:xfrm flipH="1">
            <a:off x="8750967" y="557864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16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Changing the Subject</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268898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𝑎𝑤</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𝑀𝑎𝑘𝑒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𝑡h𝑒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𝑠𝑢𝑏𝑗𝑒𝑐𝑡</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𝑡h𝑒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𝑓𝑜𝑟𝑚𝑢𝑙𝑎</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den>
                                </m:f>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 −2</m:t>
                                </m:r>
                                <m:r>
                                  <a:rPr lang="en-GB" b="0" i="1" smtClean="0">
                                    <a:solidFill>
                                      <a:schemeClr val="tx1"/>
                                    </a:solidFill>
                                    <a:latin typeface="Cambria Math" panose="02040503050406030204" pitchFamily="18" charset="0"/>
                                  </a:rPr>
                                  <m:t>𝑎</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=4</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ad>
                                  <m:radPr>
                                    <m:degHide m:val="on"/>
                                    <m:ctrlPr>
                                      <a:rPr lang="en-GB" b="0" i="1" smtClean="0">
                                        <a:solidFill>
                                          <a:schemeClr val="tx1"/>
                                        </a:solidFill>
                                        <a:latin typeface="Cambria Math" panose="02040503050406030204" pitchFamily="18" charset="0"/>
                                      </a:rPr>
                                    </m:ctrlPr>
                                  </m:radPr>
                                  <m:deg/>
                                  <m:e>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−4</m:t>
                                    </m:r>
                                  </m:e>
                                </m:rad>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268898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280-287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Changing the Subject of </a:t>
            </a:r>
            <a:r>
              <a:rPr lang="en-GB" sz="1400" b="1">
                <a:solidFill>
                  <a:schemeClr val="bg1"/>
                </a:solidFill>
              </a:rPr>
              <a:t>a Formula</a:t>
            </a:r>
            <a:endParaRPr lang="en-GB" sz="1400" b="1" dirty="0">
              <a:solidFill>
                <a:schemeClr val="bg1"/>
              </a:solidFill>
            </a:endParaRPr>
          </a:p>
        </p:txBody>
      </p:sp>
    </p:spTree>
    <p:extLst>
      <p:ext uri="{BB962C8B-B14F-4D97-AF65-F5344CB8AC3E}">
        <p14:creationId xmlns:p14="http://schemas.microsoft.com/office/powerpoint/2010/main" val="247958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5FBAAAC-4004-430E-A369-3B03DEE962C0}"/>
              </a:ext>
            </a:extLst>
          </p:cNvPr>
          <p:cNvGraphicFramePr>
            <a:graphicFrameLocks noGrp="1"/>
          </p:cNvGraphicFramePr>
          <p:nvPr>
            <p:extLst>
              <p:ext uri="{D42A27DB-BD31-4B8C-83A1-F6EECF244321}">
                <p14:modId xmlns:p14="http://schemas.microsoft.com/office/powerpoint/2010/main" val="170795136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Money</a:t>
            </a:r>
            <a:endParaRPr lang="en-GB" sz="2400" dirty="0">
              <a:latin typeface="+mn-lt"/>
            </a:endParaRPr>
          </a:p>
        </p:txBody>
      </p:sp>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231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dirty="0">
                <a:solidFill>
                  <a:schemeClr val="bg1"/>
                </a:solidFill>
              </a:rPr>
              <a:t>Clips 743-754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b="1" dirty="0">
              <a:solidFill>
                <a:schemeClr val="bg1"/>
              </a:solidFill>
            </a:endParaRPr>
          </a:p>
        </p:txBody>
      </p:sp>
      <p:pic>
        <p:nvPicPr>
          <p:cNvPr id="10" name="Picture 9">
            <a:extLst>
              <a:ext uri="{FF2B5EF4-FFF2-40B4-BE49-F238E27FC236}">
                <a16:creationId xmlns:a16="http://schemas.microsoft.com/office/drawing/2014/main" id="{846BEB61-941F-4009-99A1-6D2977D92EF5}"/>
              </a:ext>
            </a:extLst>
          </p:cNvPr>
          <p:cNvPicPr>
            <a:picLocks noChangeAspect="1"/>
          </p:cNvPicPr>
          <p:nvPr/>
        </p:nvPicPr>
        <p:blipFill rotWithShape="1">
          <a:blip r:embed="rId4"/>
          <a:srcRect t="-1" b="235"/>
          <a:stretch/>
        </p:blipFill>
        <p:spPr>
          <a:xfrm>
            <a:off x="1008898" y="2064762"/>
            <a:ext cx="4991814" cy="3790606"/>
          </a:xfrm>
          <a:prstGeom prst="rect">
            <a:avLst/>
          </a:prstGeom>
        </p:spPr>
      </p:pic>
      <p:pic>
        <p:nvPicPr>
          <p:cNvPr id="12" name="Picture 11">
            <a:extLst>
              <a:ext uri="{FF2B5EF4-FFF2-40B4-BE49-F238E27FC236}">
                <a16:creationId xmlns:a16="http://schemas.microsoft.com/office/drawing/2014/main" id="{3C8B275D-AC64-46E4-8341-73560B7C7EF0}"/>
              </a:ext>
            </a:extLst>
          </p:cNvPr>
          <p:cNvPicPr>
            <a:picLocks noChangeAspect="1"/>
          </p:cNvPicPr>
          <p:nvPr/>
        </p:nvPicPr>
        <p:blipFill>
          <a:blip r:embed="rId5"/>
          <a:stretch>
            <a:fillRect/>
          </a:stretch>
        </p:blipFill>
        <p:spPr>
          <a:xfrm>
            <a:off x="6283100" y="2025273"/>
            <a:ext cx="4793176" cy="3830096"/>
          </a:xfrm>
          <a:prstGeom prst="rect">
            <a:avLst/>
          </a:prstGeom>
        </p:spPr>
      </p:pic>
    </p:spTree>
    <p:extLst>
      <p:ext uri="{BB962C8B-B14F-4D97-AF65-F5344CB8AC3E}">
        <p14:creationId xmlns:p14="http://schemas.microsoft.com/office/powerpoint/2010/main" val="2350974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Linear Equations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709745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−1=22</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𝑆𝑜𝑙𝑣𝑒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5</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𝑆𝑜𝑙𝑣𝑒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+2=8</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𝑆𝑜𝑙𝑣𝑒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+9</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10 −3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709745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176-186; 188-189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Solving Equations</a:t>
            </a:r>
          </a:p>
        </p:txBody>
      </p:sp>
    </p:spTree>
    <p:extLst>
      <p:ext uri="{BB962C8B-B14F-4D97-AF65-F5344CB8AC3E}">
        <p14:creationId xmlns:p14="http://schemas.microsoft.com/office/powerpoint/2010/main" val="3494177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Forming an expression/equation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1338430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𝑃𝑒𝑛𝑠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𝑠𝑜𝑙𝑑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𝑖𝑛</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𝑝𝑎𝑐𝑘𝑠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6.  </m:t>
                                </m:r>
                                <m:r>
                                  <a:rPr lang="en-GB" sz="1800" b="0" i="1" smtClean="0">
                                    <a:solidFill>
                                      <a:schemeClr val="tx1"/>
                                    </a:solidFill>
                                    <a:latin typeface="Cambria Math" panose="02040503050406030204" pitchFamily="18" charset="0"/>
                                  </a:rPr>
                                  <m:t>𝑃𝑒𝑛𝑐𝑖𝑙𝑠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𝑠𝑜𝑙𝑑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𝑖𝑛</m:t>
                                </m:r>
                              </m:oMath>
                            </m:oMathPara>
                          </a14:m>
                          <a:br>
                            <a:rPr lang="en-GB" sz="1800" b="0" dirty="0">
                              <a:solidFill>
                                <a:schemeClr val="tx1"/>
                              </a:solidFill>
                            </a:rPr>
                          </a:br>
                          <a14:m>
                            <m:oMath xmlns:m="http://schemas.openxmlformats.org/officeDocument/2006/math">
                              <m:r>
                                <a:rPr lang="en-GB" sz="1800" b="0" i="1" smtClean="0">
                                  <a:solidFill>
                                    <a:schemeClr val="tx1"/>
                                  </a:solidFill>
                                  <a:latin typeface="Cambria Math" panose="02040503050406030204" pitchFamily="18" charset="0"/>
                                </a:rPr>
                                <m:t>𝑝𝑎𝑐𝑘𝑠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7</m:t>
                              </m:r>
                            </m:oMath>
                          </a14:m>
                          <a:r>
                            <a:rPr lang="en-GB" sz="1800" b="0" dirty="0">
                              <a:solidFill>
                                <a:schemeClr val="tx1"/>
                              </a:solidFill>
                            </a:rPr>
                            <a:t>.</a:t>
                          </a:r>
                        </a:p>
                        <a:p>
                          <a:endParaRPr lang="en-GB" sz="1800" b="0" dirty="0">
                            <a:solidFill>
                              <a:schemeClr val="tx1"/>
                            </a:solidFill>
                          </a:endParaRPr>
                        </a:p>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𝐼</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𝑠𝑜𝑙𝑑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𝑝𝑎𝑐𝑘𝑠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𝑝𝑒𝑛𝑠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𝑦</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𝑝𝑎𝑐𝑘𝑠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𝑝𝑒𝑛𝑐𝑖𝑙𝑠</m:t>
                                </m:r>
                              </m:oMath>
                              <m:oMath xmlns:m="http://schemas.openxmlformats.org/officeDocument/2006/math">
                                <m:r>
                                  <a:rPr lang="en-GB" sz="1800" b="0" i="1" smtClean="0">
                                    <a:solidFill>
                                      <a:schemeClr val="tx1"/>
                                    </a:solidFill>
                                    <a:latin typeface="Cambria Math" panose="02040503050406030204" pitchFamily="18" charset="0"/>
                                  </a:rPr>
                                  <m:t>𝑦𝑒𝑠𝑡𝑒𝑟𝑑𝑎𝑦</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𝑊𝑟𝑖𝑡𝑒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𝑎𝑛</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𝑒𝑥𝑝𝑟𝑒𝑠𝑠𝑖𝑜𝑛</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𝑓𝑜𝑟</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𝑡𝑜𝑡𝑎𝑙</m:t>
                                </m:r>
                              </m:oMath>
                              <m:oMath xmlns:m="http://schemas.openxmlformats.org/officeDocument/2006/math">
                                <m:r>
                                  <a:rPr lang="en-GB" sz="1800" b="0" i="1" smtClean="0">
                                    <a:solidFill>
                                      <a:schemeClr val="tx1"/>
                                    </a:solidFill>
                                    <a:latin typeface="Cambria Math" panose="02040503050406030204" pitchFamily="18" charset="0"/>
                                  </a:rPr>
                                  <m:t>𝑛𝑢𝑚𝑏𝑒𝑟</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𝑝𝑒𝑛𝑠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𝑝𝑒𝑛𝑐𝑖𝑙𝑠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𝑠𝑜𝑙𝑑𝑒</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𝑚𝑒𝑡𝑟𝑒𝑠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𝑤𝑟𝑎𝑝𝑝𝑖𝑛𝑔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𝑊𝑟𝑖𝑡𝑒</m:t>
                                </m:r>
                              </m:oMath>
                              <m:oMath xmlns:m="http://schemas.openxmlformats.org/officeDocument/2006/math">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𝑒𝑥𝑝𝑟𝑒𝑠𝑠𝑖𝑜𝑛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𝑎𝑚𝑜𝑢𝑛𝑡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𝑤𝑟𝑎𝑝𝑝𝑖𝑛𝑔</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𝑝𝑎𝑝𝑒𝑟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𝑐𝑚</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1338430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151-153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Forming &amp; Solving Equations</a:t>
            </a:r>
          </a:p>
        </p:txBody>
      </p:sp>
      <p:pic>
        <p:nvPicPr>
          <p:cNvPr id="3" name="Picture 2">
            <a:extLst>
              <a:ext uri="{FF2B5EF4-FFF2-40B4-BE49-F238E27FC236}">
                <a16:creationId xmlns:a16="http://schemas.microsoft.com/office/drawing/2014/main" id="{3FBDF8DF-9036-4E61-AB12-AF0ACE0FB19B}"/>
              </a:ext>
            </a:extLst>
          </p:cNvPr>
          <p:cNvPicPr>
            <a:picLocks noChangeAspect="1"/>
          </p:cNvPicPr>
          <p:nvPr/>
        </p:nvPicPr>
        <p:blipFill>
          <a:blip r:embed="rId5"/>
          <a:stretch>
            <a:fillRect/>
          </a:stretch>
        </p:blipFill>
        <p:spPr>
          <a:xfrm>
            <a:off x="950494" y="2049558"/>
            <a:ext cx="4200525" cy="1971675"/>
          </a:xfrm>
          <a:prstGeom prst="rect">
            <a:avLst/>
          </a:prstGeom>
        </p:spPr>
      </p:pic>
      <p:pic>
        <p:nvPicPr>
          <p:cNvPr id="9" name="Picture 8">
            <a:extLst>
              <a:ext uri="{FF2B5EF4-FFF2-40B4-BE49-F238E27FC236}">
                <a16:creationId xmlns:a16="http://schemas.microsoft.com/office/drawing/2014/main" id="{D5647BAE-8839-4193-8F54-9C454666B891}"/>
              </a:ext>
            </a:extLst>
          </p:cNvPr>
          <p:cNvPicPr>
            <a:picLocks noChangeAspect="1"/>
          </p:cNvPicPr>
          <p:nvPr/>
        </p:nvPicPr>
        <p:blipFill>
          <a:blip r:embed="rId6"/>
          <a:stretch>
            <a:fillRect/>
          </a:stretch>
        </p:blipFill>
        <p:spPr>
          <a:xfrm>
            <a:off x="950493" y="4447597"/>
            <a:ext cx="4407569" cy="1765853"/>
          </a:xfrm>
          <a:prstGeom prst="rect">
            <a:avLst/>
          </a:prstGeom>
        </p:spPr>
      </p:pic>
    </p:spTree>
    <p:extLst>
      <p:ext uri="{BB962C8B-B14F-4D97-AF65-F5344CB8AC3E}">
        <p14:creationId xmlns:p14="http://schemas.microsoft.com/office/powerpoint/2010/main" val="394671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Ratio, Proportion and Rates of Change</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3981562"/>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3573720"/>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11" name="Picture 10">
            <a:extLst>
              <a:ext uri="{FF2B5EF4-FFF2-40B4-BE49-F238E27FC236}">
                <a16:creationId xmlns:a16="http://schemas.microsoft.com/office/drawing/2014/main" id="{3D3A8343-2D91-4D55-8587-E66920DF66BF}"/>
              </a:ext>
            </a:extLst>
          </p:cNvPr>
          <p:cNvPicPr>
            <a:picLocks noChangeAspect="1"/>
          </p:cNvPicPr>
          <p:nvPr/>
        </p:nvPicPr>
        <p:blipFill>
          <a:blip r:embed="rId2"/>
          <a:stretch>
            <a:fillRect/>
          </a:stretch>
        </p:blipFill>
        <p:spPr>
          <a:xfrm>
            <a:off x="3094896" y="2627590"/>
            <a:ext cx="6072348" cy="1459110"/>
          </a:xfrm>
          <a:prstGeom prst="rect">
            <a:avLst/>
          </a:prstGeom>
        </p:spPr>
      </p:pic>
      <p:pic>
        <p:nvPicPr>
          <p:cNvPr id="12" name="Picture 11">
            <a:extLst>
              <a:ext uri="{FF2B5EF4-FFF2-40B4-BE49-F238E27FC236}">
                <a16:creationId xmlns:a16="http://schemas.microsoft.com/office/drawing/2014/main" id="{85FB2C8C-2540-41D2-939E-69DABDFB7EF7}"/>
              </a:ext>
            </a:extLst>
          </p:cNvPr>
          <p:cNvPicPr>
            <a:picLocks noChangeAspect="1"/>
          </p:cNvPicPr>
          <p:nvPr/>
        </p:nvPicPr>
        <p:blipFill>
          <a:blip r:embed="rId3"/>
          <a:stretch>
            <a:fillRect/>
          </a:stretch>
        </p:blipFill>
        <p:spPr>
          <a:xfrm>
            <a:off x="3094896" y="4090174"/>
            <a:ext cx="6041282" cy="2435293"/>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34925" y="3148265"/>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4D8534-0AA3-46C4-BEF0-FE58242379BF}"/>
              </a:ext>
            </a:extLst>
          </p:cNvPr>
          <p:cNvCxnSpPr>
            <a:cxnSpLocks/>
          </p:cNvCxnSpPr>
          <p:nvPr/>
        </p:nvCxnSpPr>
        <p:spPr>
          <a:xfrm flipH="1">
            <a:off x="8734925" y="3876286"/>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FEF99A-56FC-4FDD-9CF3-264C07AB71C9}"/>
              </a:ext>
            </a:extLst>
          </p:cNvPr>
          <p:cNvCxnSpPr>
            <a:cxnSpLocks/>
          </p:cNvCxnSpPr>
          <p:nvPr/>
        </p:nvCxnSpPr>
        <p:spPr>
          <a:xfrm flipH="1">
            <a:off x="8769860" y="491100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489D12C-1C41-4660-A9D2-E8C4C38652B1}"/>
              </a:ext>
            </a:extLst>
          </p:cNvPr>
          <p:cNvCxnSpPr>
            <a:cxnSpLocks/>
          </p:cNvCxnSpPr>
          <p:nvPr/>
        </p:nvCxnSpPr>
        <p:spPr>
          <a:xfrm flipH="1">
            <a:off x="8769860" y="5456433"/>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2F20E7-BEF5-4BD8-84F9-5E083C20D953}"/>
              </a:ext>
            </a:extLst>
          </p:cNvPr>
          <p:cNvCxnSpPr>
            <a:cxnSpLocks/>
          </p:cNvCxnSpPr>
          <p:nvPr/>
        </p:nvCxnSpPr>
        <p:spPr>
          <a:xfrm flipH="1">
            <a:off x="8800926" y="5753212"/>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03D2E5-332A-4B2B-BADD-554E6E5F0E2F}"/>
              </a:ext>
            </a:extLst>
          </p:cNvPr>
          <p:cNvCxnSpPr>
            <a:cxnSpLocks/>
          </p:cNvCxnSpPr>
          <p:nvPr/>
        </p:nvCxnSpPr>
        <p:spPr>
          <a:xfrm flipH="1">
            <a:off x="8800926" y="6033949"/>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58A7B7D-3F60-4444-A352-DE324A6A3AA2}"/>
              </a:ext>
            </a:extLst>
          </p:cNvPr>
          <p:cNvCxnSpPr>
            <a:cxnSpLocks/>
          </p:cNvCxnSpPr>
          <p:nvPr/>
        </p:nvCxnSpPr>
        <p:spPr>
          <a:xfrm flipH="1">
            <a:off x="8800926" y="6370833"/>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59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Compound Units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06371458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40</m:t>
                                </m:r>
                                <m:r>
                                  <a:rPr lang="en-GB" b="0" i="1" smtClean="0">
                                    <a:solidFill>
                                      <a:schemeClr val="tx1"/>
                                    </a:solidFill>
                                    <a:latin typeface="Cambria Math" panose="02040503050406030204" pitchFamily="18" charset="0"/>
                                  </a:rPr>
                                  <m:t>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𝑠𝑒𝑐𝑜𝑛𝑑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𝑘𝑚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dirty="0" smtClean="0">
                                    <a:solidFill>
                                      <a:schemeClr val="tx1"/>
                                    </a:solidFill>
                                    <a:latin typeface="Cambria Math" panose="02040503050406030204" pitchFamily="18" charset="0"/>
                                  </a:rPr>
                                  <m:t>𝑊𝑟𝑖𝑡𝑒</m:t>
                                </m:r>
                                <m:r>
                                  <a:rPr lang="en-GB" sz="1800" b="0" i="1" dirty="0" smtClean="0">
                                    <a:solidFill>
                                      <a:schemeClr val="tx1"/>
                                    </a:solidFill>
                                    <a:latin typeface="Cambria Math" panose="02040503050406030204" pitchFamily="18" charset="0"/>
                                  </a:rPr>
                                  <m:t> 4,000 </m:t>
                                </m:r>
                                <m:r>
                                  <a:rPr lang="en-GB" sz="1800" b="0" i="1" dirty="0" smtClean="0">
                                    <a:solidFill>
                                      <a:schemeClr val="tx1"/>
                                    </a:solidFill>
                                    <a:latin typeface="Cambria Math" panose="02040503050406030204" pitchFamily="18" charset="0"/>
                                  </a:rPr>
                                  <m:t>𝑘𝑔</m:t>
                                </m:r>
                                <m:r>
                                  <a:rPr lang="en-GB" sz="1800" b="0" i="1" dirty="0" smtClean="0">
                                    <a:solidFill>
                                      <a:schemeClr val="tx1"/>
                                    </a:solidFill>
                                    <a:latin typeface="Cambria Math" panose="02040503050406030204" pitchFamily="18" charset="0"/>
                                  </a:rPr>
                                  <m:t>/</m:t>
                                </m:r>
                                <m:sSup>
                                  <m:sSupPr>
                                    <m:ctrlPr>
                                      <a:rPr lang="en-GB" sz="1800" b="0" i="1" dirty="0" smtClean="0">
                                        <a:solidFill>
                                          <a:schemeClr val="tx1"/>
                                        </a:solidFill>
                                        <a:latin typeface="Cambria Math" panose="02040503050406030204" pitchFamily="18" charset="0"/>
                                      </a:rPr>
                                    </m:ctrlPr>
                                  </m:sSupPr>
                                  <m:e>
                                    <m:r>
                                      <a:rPr lang="en-GB" sz="1800" b="0" i="1" dirty="0" smtClean="0">
                                        <a:solidFill>
                                          <a:schemeClr val="tx1"/>
                                        </a:solidFill>
                                        <a:latin typeface="Cambria Math" panose="02040503050406030204" pitchFamily="18" charset="0"/>
                                      </a:rPr>
                                      <m:t>𝑚</m:t>
                                    </m:r>
                                  </m:e>
                                  <m:sup>
                                    <m:r>
                                      <a:rPr lang="en-GB" sz="1800" b="0" i="1" dirty="0" smtClean="0">
                                        <a:solidFill>
                                          <a:schemeClr val="tx1"/>
                                        </a:solidFill>
                                        <a:latin typeface="Cambria Math" panose="02040503050406030204" pitchFamily="18" charset="0"/>
                                      </a:rPr>
                                      <m:t>3</m:t>
                                    </m:r>
                                  </m:sup>
                                </m:sSup>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𝑖𝑛</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𝑔</m:t>
                                </m:r>
                                <m:r>
                                  <a:rPr lang="en-GB" sz="1800" b="0" i="1" dirty="0" smtClean="0">
                                    <a:solidFill>
                                      <a:schemeClr val="tx1"/>
                                    </a:solidFill>
                                    <a:latin typeface="Cambria Math" panose="02040503050406030204" pitchFamily="18" charset="0"/>
                                  </a:rPr>
                                  <m:t>/</m:t>
                                </m:r>
                                <m:sSup>
                                  <m:sSupPr>
                                    <m:ctrlPr>
                                      <a:rPr lang="en-GB" sz="1800" b="0" i="1" dirty="0" smtClean="0">
                                        <a:solidFill>
                                          <a:schemeClr val="tx1"/>
                                        </a:solidFill>
                                        <a:latin typeface="Cambria Math" panose="02040503050406030204" pitchFamily="18" charset="0"/>
                                      </a:rPr>
                                    </m:ctrlPr>
                                  </m:sSupPr>
                                  <m:e>
                                    <m:r>
                                      <a:rPr lang="en-GB" sz="1800" b="0" i="1" dirty="0" smtClean="0">
                                        <a:solidFill>
                                          <a:schemeClr val="tx1"/>
                                        </a:solidFill>
                                        <a:latin typeface="Cambria Math" panose="02040503050406030204" pitchFamily="18" charset="0"/>
                                      </a:rPr>
                                      <m:t>𝑐𝑚</m:t>
                                    </m:r>
                                  </m:e>
                                  <m:sup>
                                    <m:r>
                                      <a:rPr lang="en-GB" sz="1800" b="0" i="1" dirty="0" smtClean="0">
                                        <a:solidFill>
                                          <a:schemeClr val="tx1"/>
                                        </a:solidFill>
                                        <a:latin typeface="Cambria Math" panose="02040503050406030204" pitchFamily="18" charset="0"/>
                                      </a:rPr>
                                      <m:t>3</m:t>
                                    </m:r>
                                  </m:sup>
                                </m:sSup>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27</m:t>
                                </m:r>
                                <m:r>
                                  <a:rPr lang="en-GB" b="0" i="1" smtClean="0">
                                    <a:solidFill>
                                      <a:schemeClr val="tx1"/>
                                    </a:solidFill>
                                    <a:latin typeface="Cambria Math" panose="02040503050406030204" pitchFamily="18" charset="0"/>
                                  </a:rPr>
                                  <m:t>𝑘𝑚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𝑠𝑒𝑐𝑜𝑛𝑑</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dirty="0" smtClean="0">
                                    <a:solidFill>
                                      <a:schemeClr val="tx1"/>
                                    </a:solidFill>
                                    <a:latin typeface="Cambria Math" panose="02040503050406030204" pitchFamily="18" charset="0"/>
                                  </a:rPr>
                                  <m:t>𝑊𝑟𝑖𝑡𝑒</m:t>
                                </m:r>
                                <m:r>
                                  <a:rPr lang="en-GB" sz="1800" b="0" i="1" dirty="0" smtClean="0">
                                    <a:solidFill>
                                      <a:schemeClr val="tx1"/>
                                    </a:solidFill>
                                    <a:latin typeface="Cambria Math" panose="02040503050406030204" pitchFamily="18" charset="0"/>
                                  </a:rPr>
                                  <m:t> 11 </m:t>
                                </m:r>
                                <m:r>
                                  <a:rPr lang="en-GB" sz="1800" b="0" i="1" dirty="0" smtClean="0">
                                    <a:solidFill>
                                      <a:schemeClr val="tx1"/>
                                    </a:solidFill>
                                    <a:latin typeface="Cambria Math" panose="02040503050406030204" pitchFamily="18" charset="0"/>
                                  </a:rPr>
                                  <m:t>𝑔</m:t>
                                </m:r>
                                <m:r>
                                  <a:rPr lang="en-GB" sz="1800" b="0" i="1" dirty="0" smtClean="0">
                                    <a:solidFill>
                                      <a:schemeClr val="tx1"/>
                                    </a:solidFill>
                                    <a:latin typeface="Cambria Math" panose="02040503050406030204" pitchFamily="18" charset="0"/>
                                  </a:rPr>
                                  <m:t>/</m:t>
                                </m:r>
                                <m:sSup>
                                  <m:sSupPr>
                                    <m:ctrlPr>
                                      <a:rPr lang="en-GB" sz="1800" b="0" i="1" dirty="0" smtClean="0">
                                        <a:solidFill>
                                          <a:schemeClr val="tx1"/>
                                        </a:solidFill>
                                        <a:latin typeface="Cambria Math" panose="02040503050406030204" pitchFamily="18" charset="0"/>
                                      </a:rPr>
                                    </m:ctrlPr>
                                  </m:sSupPr>
                                  <m:e>
                                    <m:r>
                                      <a:rPr lang="en-GB" sz="1800" b="0" i="1" dirty="0" smtClean="0">
                                        <a:solidFill>
                                          <a:schemeClr val="tx1"/>
                                        </a:solidFill>
                                        <a:latin typeface="Cambria Math" panose="02040503050406030204" pitchFamily="18" charset="0"/>
                                      </a:rPr>
                                      <m:t>𝑐𝑚</m:t>
                                    </m:r>
                                  </m:e>
                                  <m:sup>
                                    <m:r>
                                      <a:rPr lang="en-GB" sz="1800" b="0" i="1" dirty="0" smtClean="0">
                                        <a:solidFill>
                                          <a:schemeClr val="tx1"/>
                                        </a:solidFill>
                                        <a:latin typeface="Cambria Math" panose="02040503050406030204" pitchFamily="18" charset="0"/>
                                      </a:rPr>
                                      <m:t>3</m:t>
                                    </m:r>
                                  </m:sup>
                                </m:sSup>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𝑖𝑛</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𝑘𝑔</m:t>
                                </m:r>
                                <m:r>
                                  <a:rPr lang="en-GB" sz="1800" b="0" i="1" dirty="0" smtClean="0">
                                    <a:solidFill>
                                      <a:schemeClr val="tx1"/>
                                    </a:solidFill>
                                    <a:latin typeface="Cambria Math" panose="02040503050406030204" pitchFamily="18" charset="0"/>
                                  </a:rPr>
                                  <m:t>/</m:t>
                                </m:r>
                                <m:sSup>
                                  <m:sSupPr>
                                    <m:ctrlPr>
                                      <a:rPr lang="en-GB" sz="1800" b="0" i="1" dirty="0" smtClean="0">
                                        <a:solidFill>
                                          <a:schemeClr val="tx1"/>
                                        </a:solidFill>
                                        <a:latin typeface="Cambria Math" panose="02040503050406030204" pitchFamily="18" charset="0"/>
                                      </a:rPr>
                                    </m:ctrlPr>
                                  </m:sSupPr>
                                  <m:e>
                                    <m:r>
                                      <a:rPr lang="en-GB" sz="1800" b="0" i="1" dirty="0" smtClean="0">
                                        <a:solidFill>
                                          <a:schemeClr val="tx1"/>
                                        </a:solidFill>
                                        <a:latin typeface="Cambria Math" panose="02040503050406030204" pitchFamily="18" charset="0"/>
                                      </a:rPr>
                                      <m:t>𝑚</m:t>
                                    </m:r>
                                  </m:e>
                                  <m:sup>
                                    <m:r>
                                      <a:rPr lang="en-GB" sz="1800" b="0" i="1" dirty="0" smtClean="0">
                                        <a:solidFill>
                                          <a:schemeClr val="tx1"/>
                                        </a:solidFill>
                                        <a:latin typeface="Cambria Math" panose="02040503050406030204" pitchFamily="18" charset="0"/>
                                      </a:rPr>
                                      <m:t>3</m:t>
                                    </m:r>
                                  </m:sup>
                                </m:sSup>
                              </m:oMath>
                            </m:oMathPara>
                          </a14:m>
                          <a:endParaRPr lang="en-GB" sz="1800"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06371458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724, 731, 737, 738</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Compound Measures</a:t>
            </a:r>
          </a:p>
        </p:txBody>
      </p:sp>
    </p:spTree>
    <p:extLst>
      <p:ext uri="{BB962C8B-B14F-4D97-AF65-F5344CB8AC3E}">
        <p14:creationId xmlns:p14="http://schemas.microsoft.com/office/powerpoint/2010/main" val="1130097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Percentages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0089630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𝐶𝑜𝑛𝑣𝑒𝑟𝑡</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𝑝𝑒𝑟𝑐𝑒𝑛𝑡𝑎𝑔𝑒𝑠</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𝑡𝑜</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𝑓𝑟𝑎𝑐𝑡𝑖𝑜𝑛𝑠</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𝐺𝑖𝑣𝑒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45%</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40.5%</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6%</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𝑊𝑟𝑖𝑡𝑒</m:t>
                                </m:r>
                                <m:r>
                                  <a:rPr lang="en-GB" sz="1800" b="0" i="1" smtClean="0">
                                    <a:solidFill>
                                      <a:schemeClr val="tx1"/>
                                    </a:solidFill>
                                    <a:latin typeface="Cambria Math" panose="02040503050406030204" pitchFamily="18" charset="0"/>
                                  </a:rPr>
                                  <m:t> 15 </m:t>
                                </m:r>
                                <m:r>
                                  <a:rPr lang="en-GB" sz="1800" b="0" i="1" smtClean="0">
                                    <a:solidFill>
                                      <a:schemeClr val="tx1"/>
                                    </a:solidFill>
                                    <a:latin typeface="Cambria Math" panose="02040503050406030204" pitchFamily="18" charset="0"/>
                                  </a:rPr>
                                  <m:t>𝑎𝑠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𝑝𝑒𝑟𝑐𝑒𝑛𝑡𝑎𝑔𝑒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25</m:t>
                                </m:r>
                              </m:oMath>
                            </m:oMathPara>
                          </a14:m>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𝑊𝑟𝑖𝑡𝑒</m:t>
                                </m:r>
                                <m:r>
                                  <a:rPr lang="en-GB" sz="1800" b="0" i="1" smtClean="0">
                                    <a:solidFill>
                                      <a:schemeClr val="tx1"/>
                                    </a:solidFill>
                                    <a:latin typeface="Cambria Math" panose="02040503050406030204" pitchFamily="18" charset="0"/>
                                  </a:rPr>
                                  <m:t> 17 </m:t>
                                </m:r>
                                <m:r>
                                  <a:rPr lang="en-GB" sz="1800" b="0" i="1" smtClean="0">
                                    <a:solidFill>
                                      <a:schemeClr val="tx1"/>
                                    </a:solidFill>
                                    <a:latin typeface="Cambria Math" panose="02040503050406030204" pitchFamily="18" charset="0"/>
                                  </a:rPr>
                                  <m:t>𝑎𝑠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𝑝𝑒𝑟𝑐𝑒𝑛𝑡𝑎𝑔𝑒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30</m:t>
                                </m:r>
                              </m:oMath>
                            </m:oMathPara>
                          </a14:m>
                          <a:endParaRPr lang="en-GB" sz="1800"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40 </m:t>
                                </m:r>
                                <m:r>
                                  <a:rPr lang="en-GB" sz="1800" b="0" i="1" smtClean="0">
                                    <a:solidFill>
                                      <a:schemeClr val="tx1"/>
                                    </a:solidFill>
                                    <a:latin typeface="Cambria Math" panose="02040503050406030204" pitchFamily="18" charset="0"/>
                                  </a:rPr>
                                  <m:t>𝑖𝑠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200. </m:t>
                                </m:r>
                                <m:r>
                                  <a:rPr lang="en-GB" sz="1800" b="0" i="1" smtClean="0">
                                    <a:solidFill>
                                      <a:schemeClr val="tx1"/>
                                    </a:solidFill>
                                    <a:latin typeface="Cambria Math" panose="02040503050406030204" pitchFamily="18" charset="0"/>
                                  </a:rPr>
                                  <m:t>𝑊h𝑎𝑡</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𝑖𝑠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m:t>
                                </m:r>
                              </m:oMath>
                            </m:oMathPara>
                          </a14:m>
                          <a:endParaRPr lang="en-GB" sz="1800"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30089630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vMerge="1">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82, 62, 76</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Fractions, Decimals and Percentages</a:t>
            </a:r>
          </a:p>
        </p:txBody>
      </p:sp>
    </p:spTree>
    <p:extLst>
      <p:ext uri="{BB962C8B-B14F-4D97-AF65-F5344CB8AC3E}">
        <p14:creationId xmlns:p14="http://schemas.microsoft.com/office/powerpoint/2010/main" val="2380813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Reverse Percentages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0900880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96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Reverse Percentages</a:t>
            </a:r>
          </a:p>
        </p:txBody>
      </p:sp>
      <p:pic>
        <p:nvPicPr>
          <p:cNvPr id="3" name="Picture 2">
            <a:extLst>
              <a:ext uri="{FF2B5EF4-FFF2-40B4-BE49-F238E27FC236}">
                <a16:creationId xmlns:a16="http://schemas.microsoft.com/office/drawing/2014/main" id="{89070D64-659C-4E8C-B66B-8DCA18C8F210}"/>
              </a:ext>
            </a:extLst>
          </p:cNvPr>
          <p:cNvPicPr>
            <a:picLocks noChangeAspect="1"/>
          </p:cNvPicPr>
          <p:nvPr/>
        </p:nvPicPr>
        <p:blipFill>
          <a:blip r:embed="rId4"/>
          <a:stretch>
            <a:fillRect/>
          </a:stretch>
        </p:blipFill>
        <p:spPr>
          <a:xfrm>
            <a:off x="971299" y="2125329"/>
            <a:ext cx="4916154" cy="1100632"/>
          </a:xfrm>
          <a:prstGeom prst="rect">
            <a:avLst/>
          </a:prstGeom>
        </p:spPr>
      </p:pic>
      <p:pic>
        <p:nvPicPr>
          <p:cNvPr id="9" name="Picture 8">
            <a:extLst>
              <a:ext uri="{FF2B5EF4-FFF2-40B4-BE49-F238E27FC236}">
                <a16:creationId xmlns:a16="http://schemas.microsoft.com/office/drawing/2014/main" id="{E1DBB652-FA31-40A7-819D-5909D759F14A}"/>
              </a:ext>
            </a:extLst>
          </p:cNvPr>
          <p:cNvPicPr>
            <a:picLocks noChangeAspect="1"/>
          </p:cNvPicPr>
          <p:nvPr/>
        </p:nvPicPr>
        <p:blipFill>
          <a:blip r:embed="rId5"/>
          <a:stretch>
            <a:fillRect/>
          </a:stretch>
        </p:blipFill>
        <p:spPr>
          <a:xfrm>
            <a:off x="971299" y="4413485"/>
            <a:ext cx="4876134" cy="912493"/>
          </a:xfrm>
          <a:prstGeom prst="rect">
            <a:avLst/>
          </a:prstGeom>
        </p:spPr>
      </p:pic>
      <p:pic>
        <p:nvPicPr>
          <p:cNvPr id="10" name="Picture 9">
            <a:extLst>
              <a:ext uri="{FF2B5EF4-FFF2-40B4-BE49-F238E27FC236}">
                <a16:creationId xmlns:a16="http://schemas.microsoft.com/office/drawing/2014/main" id="{9C7220D5-DAF7-4AF9-A720-B5C9F9FFE05C}"/>
              </a:ext>
            </a:extLst>
          </p:cNvPr>
          <p:cNvPicPr>
            <a:picLocks noChangeAspect="1"/>
          </p:cNvPicPr>
          <p:nvPr/>
        </p:nvPicPr>
        <p:blipFill>
          <a:blip r:embed="rId6"/>
          <a:stretch>
            <a:fillRect/>
          </a:stretch>
        </p:blipFill>
        <p:spPr>
          <a:xfrm>
            <a:off x="6304549" y="2083727"/>
            <a:ext cx="4620125" cy="2077506"/>
          </a:xfrm>
          <a:prstGeom prst="rect">
            <a:avLst/>
          </a:prstGeom>
        </p:spPr>
      </p:pic>
      <p:pic>
        <p:nvPicPr>
          <p:cNvPr id="11" name="Picture 10">
            <a:extLst>
              <a:ext uri="{FF2B5EF4-FFF2-40B4-BE49-F238E27FC236}">
                <a16:creationId xmlns:a16="http://schemas.microsoft.com/office/drawing/2014/main" id="{5E80C4D4-9C2E-4B71-9AD1-33EDB0C5B9D4}"/>
              </a:ext>
            </a:extLst>
          </p:cNvPr>
          <p:cNvPicPr>
            <a:picLocks noChangeAspect="1"/>
          </p:cNvPicPr>
          <p:nvPr/>
        </p:nvPicPr>
        <p:blipFill>
          <a:blip r:embed="rId7"/>
          <a:stretch>
            <a:fillRect/>
          </a:stretch>
        </p:blipFill>
        <p:spPr>
          <a:xfrm>
            <a:off x="6204286" y="4336574"/>
            <a:ext cx="4287252" cy="1917003"/>
          </a:xfrm>
          <a:prstGeom prst="rect">
            <a:avLst/>
          </a:prstGeom>
        </p:spPr>
      </p:pic>
    </p:spTree>
    <p:extLst>
      <p:ext uri="{BB962C8B-B14F-4D97-AF65-F5344CB8AC3E}">
        <p14:creationId xmlns:p14="http://schemas.microsoft.com/office/powerpoint/2010/main" val="2101272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Geometry &amp; Measure</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3490041"/>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3573720"/>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14" name="Picture 13">
            <a:extLst>
              <a:ext uri="{FF2B5EF4-FFF2-40B4-BE49-F238E27FC236}">
                <a16:creationId xmlns:a16="http://schemas.microsoft.com/office/drawing/2014/main" id="{86570E36-C314-4A20-9389-26D063300A7A}"/>
              </a:ext>
            </a:extLst>
          </p:cNvPr>
          <p:cNvPicPr>
            <a:picLocks noChangeAspect="1"/>
          </p:cNvPicPr>
          <p:nvPr/>
        </p:nvPicPr>
        <p:blipFill>
          <a:blip r:embed="rId2"/>
          <a:stretch>
            <a:fillRect/>
          </a:stretch>
        </p:blipFill>
        <p:spPr>
          <a:xfrm>
            <a:off x="3061647" y="2652188"/>
            <a:ext cx="6078522" cy="3227123"/>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73851" y="4244812"/>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A95BDB-5884-492C-8AD8-E452EBDCED55}"/>
              </a:ext>
            </a:extLst>
          </p:cNvPr>
          <p:cNvCxnSpPr>
            <a:cxnSpLocks/>
          </p:cNvCxnSpPr>
          <p:nvPr/>
        </p:nvCxnSpPr>
        <p:spPr>
          <a:xfrm flipH="1">
            <a:off x="8781873" y="4573674"/>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354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Shapes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007381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𝑚𝑎𝑡h𝑒𝑚𝑎𝑡𝑖𝑐𝑎𝑙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𝑛𝑎𝑚𝑒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𝑡𝑟𝑖𝑎𝑛𝑔𝑙𝑒𝑠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007381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pPr/>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823-826; 829-830</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p>
          <a:p>
            <a:endParaRPr lang="en-GB" sz="1400" b="1" dirty="0">
              <a:solidFill>
                <a:schemeClr val="bg1"/>
              </a:solidFill>
            </a:endParaRPr>
          </a:p>
        </p:txBody>
      </p:sp>
      <p:pic>
        <p:nvPicPr>
          <p:cNvPr id="3" name="Picture 2">
            <a:extLst>
              <a:ext uri="{FF2B5EF4-FFF2-40B4-BE49-F238E27FC236}">
                <a16:creationId xmlns:a16="http://schemas.microsoft.com/office/drawing/2014/main" id="{E18A57EE-5159-4D6C-B0F0-2025C37F6381}"/>
              </a:ext>
            </a:extLst>
          </p:cNvPr>
          <p:cNvPicPr>
            <a:picLocks noChangeAspect="1"/>
          </p:cNvPicPr>
          <p:nvPr/>
        </p:nvPicPr>
        <p:blipFill>
          <a:blip r:embed="rId5"/>
          <a:stretch>
            <a:fillRect/>
          </a:stretch>
        </p:blipFill>
        <p:spPr>
          <a:xfrm>
            <a:off x="6283099" y="2110791"/>
            <a:ext cx="3743217" cy="4082838"/>
          </a:xfrm>
          <a:prstGeom prst="rect">
            <a:avLst/>
          </a:prstGeom>
        </p:spPr>
      </p:pic>
      <p:pic>
        <p:nvPicPr>
          <p:cNvPr id="9" name="Picture 8">
            <a:extLst>
              <a:ext uri="{FF2B5EF4-FFF2-40B4-BE49-F238E27FC236}">
                <a16:creationId xmlns:a16="http://schemas.microsoft.com/office/drawing/2014/main" id="{2663B137-84D0-4AC0-A8BF-6A124ADF4538}"/>
              </a:ext>
            </a:extLst>
          </p:cNvPr>
          <p:cNvPicPr>
            <a:picLocks noChangeAspect="1"/>
          </p:cNvPicPr>
          <p:nvPr/>
        </p:nvPicPr>
        <p:blipFill>
          <a:blip r:embed="rId6"/>
          <a:stretch>
            <a:fillRect/>
          </a:stretch>
        </p:blipFill>
        <p:spPr>
          <a:xfrm>
            <a:off x="963115" y="2366461"/>
            <a:ext cx="3608885" cy="3901695"/>
          </a:xfrm>
          <a:prstGeom prst="rect">
            <a:avLst/>
          </a:prstGeom>
        </p:spPr>
      </p:pic>
    </p:spTree>
    <p:extLst>
      <p:ext uri="{BB962C8B-B14F-4D97-AF65-F5344CB8AC3E}">
        <p14:creationId xmlns:p14="http://schemas.microsoft.com/office/powerpoint/2010/main" val="308047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Shapes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2538553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823-826; 829-830</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p>
          <a:p>
            <a:endParaRPr lang="en-GB" sz="1400" b="1" dirty="0">
              <a:solidFill>
                <a:schemeClr val="bg1"/>
              </a:solidFill>
            </a:endParaRPr>
          </a:p>
        </p:txBody>
      </p:sp>
      <p:pic>
        <p:nvPicPr>
          <p:cNvPr id="10" name="Picture 9">
            <a:extLst>
              <a:ext uri="{FF2B5EF4-FFF2-40B4-BE49-F238E27FC236}">
                <a16:creationId xmlns:a16="http://schemas.microsoft.com/office/drawing/2014/main" id="{9956B98E-E066-4D15-92DE-F45E1B4BACBF}"/>
              </a:ext>
            </a:extLst>
          </p:cNvPr>
          <p:cNvPicPr>
            <a:picLocks noChangeAspect="1"/>
          </p:cNvPicPr>
          <p:nvPr/>
        </p:nvPicPr>
        <p:blipFill rotWithShape="1">
          <a:blip r:embed="rId4"/>
          <a:srcRect r="9996"/>
          <a:stretch/>
        </p:blipFill>
        <p:spPr>
          <a:xfrm>
            <a:off x="986840" y="1994784"/>
            <a:ext cx="4916655" cy="4296846"/>
          </a:xfrm>
          <a:prstGeom prst="rect">
            <a:avLst/>
          </a:prstGeom>
        </p:spPr>
      </p:pic>
      <p:pic>
        <p:nvPicPr>
          <p:cNvPr id="11" name="Picture 10">
            <a:extLst>
              <a:ext uri="{FF2B5EF4-FFF2-40B4-BE49-F238E27FC236}">
                <a16:creationId xmlns:a16="http://schemas.microsoft.com/office/drawing/2014/main" id="{28B0EDD3-C3A2-48C5-AF9A-0994728EAF64}"/>
              </a:ext>
            </a:extLst>
          </p:cNvPr>
          <p:cNvPicPr>
            <a:picLocks noChangeAspect="1"/>
          </p:cNvPicPr>
          <p:nvPr/>
        </p:nvPicPr>
        <p:blipFill>
          <a:blip r:embed="rId5"/>
          <a:stretch>
            <a:fillRect/>
          </a:stretch>
        </p:blipFill>
        <p:spPr>
          <a:xfrm>
            <a:off x="6283099" y="1994783"/>
            <a:ext cx="2930797" cy="4296847"/>
          </a:xfrm>
          <a:prstGeom prst="rect">
            <a:avLst/>
          </a:prstGeom>
        </p:spPr>
      </p:pic>
    </p:spTree>
    <p:extLst>
      <p:ext uri="{BB962C8B-B14F-4D97-AF65-F5344CB8AC3E}">
        <p14:creationId xmlns:p14="http://schemas.microsoft.com/office/powerpoint/2010/main" val="95032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in Parallel Lines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3252540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615553"/>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481-483; 490-491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Angles in Parallel Lines</a:t>
            </a:r>
          </a:p>
        </p:txBody>
      </p:sp>
      <p:pic>
        <p:nvPicPr>
          <p:cNvPr id="12" name="Picture 11">
            <a:extLst>
              <a:ext uri="{FF2B5EF4-FFF2-40B4-BE49-F238E27FC236}">
                <a16:creationId xmlns:a16="http://schemas.microsoft.com/office/drawing/2014/main" id="{154C6821-9E49-42DB-B029-1320100D4BAA}"/>
              </a:ext>
            </a:extLst>
          </p:cNvPr>
          <p:cNvPicPr>
            <a:picLocks noChangeAspect="1"/>
          </p:cNvPicPr>
          <p:nvPr/>
        </p:nvPicPr>
        <p:blipFill>
          <a:blip r:embed="rId4"/>
          <a:stretch>
            <a:fillRect/>
          </a:stretch>
        </p:blipFill>
        <p:spPr>
          <a:xfrm>
            <a:off x="970516" y="2044867"/>
            <a:ext cx="3623673" cy="4231465"/>
          </a:xfrm>
          <a:prstGeom prst="rect">
            <a:avLst/>
          </a:prstGeom>
        </p:spPr>
      </p:pic>
      <p:pic>
        <p:nvPicPr>
          <p:cNvPr id="13" name="Picture 12">
            <a:extLst>
              <a:ext uri="{FF2B5EF4-FFF2-40B4-BE49-F238E27FC236}">
                <a16:creationId xmlns:a16="http://schemas.microsoft.com/office/drawing/2014/main" id="{CB69F42F-BF3B-4AF1-836E-A5A3558E2C02}"/>
              </a:ext>
            </a:extLst>
          </p:cNvPr>
          <p:cNvPicPr>
            <a:picLocks noChangeAspect="1"/>
          </p:cNvPicPr>
          <p:nvPr/>
        </p:nvPicPr>
        <p:blipFill>
          <a:blip r:embed="rId5"/>
          <a:stretch>
            <a:fillRect/>
          </a:stretch>
        </p:blipFill>
        <p:spPr>
          <a:xfrm>
            <a:off x="6283099" y="4324306"/>
            <a:ext cx="3117575" cy="1960239"/>
          </a:xfrm>
          <a:prstGeom prst="rect">
            <a:avLst/>
          </a:prstGeom>
        </p:spPr>
      </p:pic>
      <p:pic>
        <p:nvPicPr>
          <p:cNvPr id="14" name="Picture 13">
            <a:extLst>
              <a:ext uri="{FF2B5EF4-FFF2-40B4-BE49-F238E27FC236}">
                <a16:creationId xmlns:a16="http://schemas.microsoft.com/office/drawing/2014/main" id="{ABD8B530-547F-4EA0-8F58-DC0AF621ECF3}"/>
              </a:ext>
            </a:extLst>
          </p:cNvPr>
          <p:cNvPicPr>
            <a:picLocks noChangeAspect="1"/>
          </p:cNvPicPr>
          <p:nvPr/>
        </p:nvPicPr>
        <p:blipFill>
          <a:blip r:embed="rId6"/>
          <a:stretch>
            <a:fillRect/>
          </a:stretch>
        </p:blipFill>
        <p:spPr>
          <a:xfrm>
            <a:off x="6283099" y="2044867"/>
            <a:ext cx="3422375" cy="2071017"/>
          </a:xfrm>
          <a:prstGeom prst="rect">
            <a:avLst/>
          </a:prstGeom>
        </p:spPr>
      </p:pic>
    </p:spTree>
    <p:extLst>
      <p:ext uri="{BB962C8B-B14F-4D97-AF65-F5344CB8AC3E}">
        <p14:creationId xmlns:p14="http://schemas.microsoft.com/office/powerpoint/2010/main" val="120818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Negative Number</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74279257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5−14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−5 −14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14 −(−5)</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−14 −(−5)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ea typeface="Cambria Math" panose="02040503050406030204" pitchFamily="18" charset="0"/>
                                  </a:rPr>
                                  <m:t>×−3</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rPr>
                                  <m:t>−</m:t>
                                </m:r>
                                <m:r>
                                  <a:rPr lang="en-GB" b="0" i="0" smtClean="0">
                                    <a:solidFill>
                                      <a:schemeClr val="tx1"/>
                                    </a:solidFill>
                                    <a:latin typeface="Cambria Math" panose="02040503050406030204" pitchFamily="18" charset="0"/>
                                  </a:rPr>
                                  <m:t>8</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(−25)</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3</m:t>
                                    </m:r>
                                  </m:sup>
                                </m:sSup>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−125 </m:t>
                                </m:r>
                                <m:r>
                                  <a:rPr lang="en-GB" b="0" i="1" smtClean="0">
                                    <a:solidFill>
                                      <a:schemeClr val="tx1"/>
                                    </a:solidFill>
                                    <a:latin typeface="Cambria Math" panose="02040503050406030204" pitchFamily="18" charset="0"/>
                                    <a:ea typeface="Cambria Math" panose="02040503050406030204" pitchFamily="18" charset="0"/>
                                  </a:rPr>
                                  <m:t>÷5</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−96 </m:t>
                                </m:r>
                                <m:r>
                                  <a:rPr lang="en-GB" b="0" i="1" smtClean="0">
                                    <a:solidFill>
                                      <a:schemeClr val="tx1"/>
                                    </a:solidFill>
                                    <a:latin typeface="Cambria Math" panose="02040503050406030204" pitchFamily="18" charset="0"/>
                                    <a:ea typeface="Cambria Math" panose="02040503050406030204" pitchFamily="18" charset="0"/>
                                  </a:rPr>
                                  <m:t>÷−4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74279257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Clips 37-44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Negative Numbers</a:t>
            </a:r>
          </a:p>
        </p:txBody>
      </p:sp>
      <p:pic>
        <p:nvPicPr>
          <p:cNvPr id="9" name="Picture 8">
            <a:extLst>
              <a:ext uri="{FF2B5EF4-FFF2-40B4-BE49-F238E27FC236}">
                <a16:creationId xmlns:a16="http://schemas.microsoft.com/office/drawing/2014/main" id="{1E03A786-3BBF-45BF-9BB8-DB753102C2AF}"/>
              </a:ext>
            </a:extLst>
          </p:cNvPr>
          <p:cNvPicPr>
            <a:picLocks noChangeAspect="1"/>
          </p:cNvPicPr>
          <p:nvPr/>
        </p:nvPicPr>
        <p:blipFill>
          <a:blip r:embed="rId5"/>
          <a:stretch>
            <a:fillRect/>
          </a:stretch>
        </p:blipFill>
        <p:spPr>
          <a:xfrm>
            <a:off x="6176211" y="4342284"/>
            <a:ext cx="5055619" cy="1513083"/>
          </a:xfrm>
          <a:prstGeom prst="rect">
            <a:avLst/>
          </a:prstGeom>
        </p:spPr>
      </p:pic>
    </p:spTree>
    <p:extLst>
      <p:ext uri="{BB962C8B-B14F-4D97-AF65-F5344CB8AC3E}">
        <p14:creationId xmlns:p14="http://schemas.microsoft.com/office/powerpoint/2010/main" val="3188642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l"/>
            <a:r>
              <a:rPr lang="en-GB" b="1" dirty="0">
                <a:latin typeface="+mn-lt"/>
              </a:rPr>
              <a:t>                                                   Bearings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80738788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14:m>
                            <m:oMathPara xmlns:m="http://schemas.openxmlformats.org/officeDocument/2006/math">
                              <m:oMathParaPr>
                                <m:jc m:val="centerGroup"/>
                              </m:oMathParaPr>
                              <m:oMath xmlns:m="http://schemas.openxmlformats.org/officeDocument/2006/math">
                                <m:r>
                                  <a:rPr lang="en-GB" sz="1800" b="0" i="1" dirty="0" smtClean="0">
                                    <a:solidFill>
                                      <a:schemeClr val="tx1"/>
                                    </a:solidFill>
                                    <a:latin typeface="Cambria Math" panose="02040503050406030204" pitchFamily="18" charset="0"/>
                                  </a:rPr>
                                  <m:t>𝑇h𝑒</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𝑏𝑒𝑎𝑟𝑖𝑛𝑔</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𝑜𝑓</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𝑝𝑜𝑖𝑛𝑡</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𝐵</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𝑓𝑟𝑜𝑚</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𝑝𝑜𝑖𝑛𝑡</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𝐴</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𝑖𝑠</m:t>
                                </m:r>
                                <m:r>
                                  <a:rPr lang="en-GB" sz="1800" b="0" i="1" dirty="0" smtClean="0">
                                    <a:solidFill>
                                      <a:schemeClr val="tx1"/>
                                    </a:solidFill>
                                    <a:latin typeface="Cambria Math" panose="02040503050406030204" pitchFamily="18" charset="0"/>
                                  </a:rPr>
                                  <m:t> 028°. </m:t>
                                </m:r>
                              </m:oMath>
                              <m:oMath xmlns:m="http://schemas.openxmlformats.org/officeDocument/2006/math">
                                <m:r>
                                  <a:rPr lang="en-GB" sz="1800" b="0" i="1" dirty="0" smtClean="0">
                                    <a:solidFill>
                                      <a:schemeClr val="tx1"/>
                                    </a:solidFill>
                                    <a:latin typeface="Cambria Math" panose="02040503050406030204" pitchFamily="18" charset="0"/>
                                  </a:rPr>
                                  <m:t>𝐹𝑖𝑛𝑑</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𝑡h𝑒</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𝑏𝑒𝑎𝑟𝑖𝑛𝑔</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𝑜𝑓</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𝐴</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𝑓𝑟𝑜𝑚</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𝐵</m:t>
                                </m:r>
                                <m:r>
                                  <a:rPr lang="en-GB" sz="1800" b="0" i="1" dirty="0" smtClean="0">
                                    <a:solidFill>
                                      <a:schemeClr val="tx1"/>
                                    </a:solidFill>
                                    <a:latin typeface="Cambria Math" panose="02040503050406030204" pitchFamily="18" charset="0"/>
                                  </a:rPr>
                                  <m:t>.</m:t>
                                </m:r>
                              </m:oMath>
                            </m:oMathPara>
                          </a14:m>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r>
                            <a:rPr lang="en-GB" sz="1800" b="0" dirty="0">
                              <a:solidFill>
                                <a:schemeClr val="tx1"/>
                              </a:solidFill>
                            </a:rPr>
                            <a:t>Hint: It is not drawn accurately – use parallel line rules to solve this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80738788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492-496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Bearings</a:t>
            </a:r>
          </a:p>
        </p:txBody>
      </p:sp>
      <p:pic>
        <p:nvPicPr>
          <p:cNvPr id="3" name="Picture 2">
            <a:extLst>
              <a:ext uri="{FF2B5EF4-FFF2-40B4-BE49-F238E27FC236}">
                <a16:creationId xmlns:a16="http://schemas.microsoft.com/office/drawing/2014/main" id="{D6CD0FD3-4218-4214-BB87-BF996DE8BC02}"/>
              </a:ext>
            </a:extLst>
          </p:cNvPr>
          <p:cNvPicPr>
            <a:picLocks noChangeAspect="1"/>
          </p:cNvPicPr>
          <p:nvPr/>
        </p:nvPicPr>
        <p:blipFill rotWithShape="1">
          <a:blip r:embed="rId5"/>
          <a:srcRect r="15554"/>
          <a:stretch/>
        </p:blipFill>
        <p:spPr>
          <a:xfrm>
            <a:off x="961076" y="481458"/>
            <a:ext cx="5022629" cy="5756587"/>
          </a:xfrm>
          <a:prstGeom prst="rect">
            <a:avLst/>
          </a:prstGeom>
        </p:spPr>
      </p:pic>
      <p:pic>
        <p:nvPicPr>
          <p:cNvPr id="9" name="Picture 8">
            <a:extLst>
              <a:ext uri="{FF2B5EF4-FFF2-40B4-BE49-F238E27FC236}">
                <a16:creationId xmlns:a16="http://schemas.microsoft.com/office/drawing/2014/main" id="{66573E4D-8062-4D43-8484-1C98DE88D30E}"/>
              </a:ext>
            </a:extLst>
          </p:cNvPr>
          <p:cNvPicPr>
            <a:picLocks noChangeAspect="1"/>
          </p:cNvPicPr>
          <p:nvPr/>
        </p:nvPicPr>
        <p:blipFill>
          <a:blip r:embed="rId6"/>
          <a:stretch>
            <a:fillRect/>
          </a:stretch>
        </p:blipFill>
        <p:spPr>
          <a:xfrm>
            <a:off x="6424963" y="2624833"/>
            <a:ext cx="1802248" cy="2829484"/>
          </a:xfrm>
          <a:prstGeom prst="rect">
            <a:avLst/>
          </a:prstGeom>
        </p:spPr>
      </p:pic>
    </p:spTree>
    <p:extLst>
      <p:ext uri="{BB962C8B-B14F-4D97-AF65-F5344CB8AC3E}">
        <p14:creationId xmlns:p14="http://schemas.microsoft.com/office/powerpoint/2010/main" val="2521611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of Triangles &amp; Trapeziums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7406056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𝑡𝑟𝑎𝑝𝑒𝑧𝑖𝑢𝑚</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7406056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557-559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Area &amp; Perimeter </a:t>
            </a:r>
          </a:p>
        </p:txBody>
      </p:sp>
      <p:pic>
        <p:nvPicPr>
          <p:cNvPr id="9" name="Picture 8">
            <a:extLst>
              <a:ext uri="{FF2B5EF4-FFF2-40B4-BE49-F238E27FC236}">
                <a16:creationId xmlns:a16="http://schemas.microsoft.com/office/drawing/2014/main" id="{3997FE9D-89B2-428D-B754-70BD167AB9FA}"/>
              </a:ext>
            </a:extLst>
          </p:cNvPr>
          <p:cNvPicPr>
            <a:picLocks noChangeAspect="1"/>
          </p:cNvPicPr>
          <p:nvPr/>
        </p:nvPicPr>
        <p:blipFill>
          <a:blip r:embed="rId5"/>
          <a:stretch>
            <a:fillRect/>
          </a:stretch>
        </p:blipFill>
        <p:spPr>
          <a:xfrm>
            <a:off x="6361632" y="2340231"/>
            <a:ext cx="2571750" cy="1752600"/>
          </a:xfrm>
          <a:prstGeom prst="rect">
            <a:avLst/>
          </a:prstGeom>
        </p:spPr>
      </p:pic>
      <p:pic>
        <p:nvPicPr>
          <p:cNvPr id="10" name="Picture 9">
            <a:extLst>
              <a:ext uri="{FF2B5EF4-FFF2-40B4-BE49-F238E27FC236}">
                <a16:creationId xmlns:a16="http://schemas.microsoft.com/office/drawing/2014/main" id="{838221C0-EDF9-465A-BD57-3B48034A3132}"/>
              </a:ext>
            </a:extLst>
          </p:cNvPr>
          <p:cNvPicPr>
            <a:picLocks noChangeAspect="1"/>
          </p:cNvPicPr>
          <p:nvPr/>
        </p:nvPicPr>
        <p:blipFill>
          <a:blip r:embed="rId6"/>
          <a:stretch>
            <a:fillRect/>
          </a:stretch>
        </p:blipFill>
        <p:spPr>
          <a:xfrm>
            <a:off x="964111" y="4407403"/>
            <a:ext cx="2196183" cy="1886862"/>
          </a:xfrm>
          <a:prstGeom prst="rect">
            <a:avLst/>
          </a:prstGeom>
        </p:spPr>
      </p:pic>
      <p:pic>
        <p:nvPicPr>
          <p:cNvPr id="11" name="Picture 10">
            <a:extLst>
              <a:ext uri="{FF2B5EF4-FFF2-40B4-BE49-F238E27FC236}">
                <a16:creationId xmlns:a16="http://schemas.microsoft.com/office/drawing/2014/main" id="{74F1C8E3-6D5A-4E6F-BF57-67D44B10474E}"/>
              </a:ext>
            </a:extLst>
          </p:cNvPr>
          <p:cNvPicPr>
            <a:picLocks noChangeAspect="1"/>
          </p:cNvPicPr>
          <p:nvPr/>
        </p:nvPicPr>
        <p:blipFill>
          <a:blip r:embed="rId7"/>
          <a:stretch>
            <a:fillRect/>
          </a:stretch>
        </p:blipFill>
        <p:spPr>
          <a:xfrm>
            <a:off x="6305405" y="4407403"/>
            <a:ext cx="3255690" cy="1860394"/>
          </a:xfrm>
          <a:prstGeom prst="rect">
            <a:avLst/>
          </a:prstGeom>
        </p:spPr>
      </p:pic>
      <p:pic>
        <p:nvPicPr>
          <p:cNvPr id="3" name="Picture 2">
            <a:extLst>
              <a:ext uri="{FF2B5EF4-FFF2-40B4-BE49-F238E27FC236}">
                <a16:creationId xmlns:a16="http://schemas.microsoft.com/office/drawing/2014/main" id="{FAB279A5-7689-4D92-8001-AD94A6352CA0}"/>
              </a:ext>
            </a:extLst>
          </p:cNvPr>
          <p:cNvPicPr>
            <a:picLocks noChangeAspect="1"/>
          </p:cNvPicPr>
          <p:nvPr/>
        </p:nvPicPr>
        <p:blipFill>
          <a:blip r:embed="rId8"/>
          <a:stretch>
            <a:fillRect/>
          </a:stretch>
        </p:blipFill>
        <p:spPr>
          <a:xfrm>
            <a:off x="933755" y="2028105"/>
            <a:ext cx="3670329" cy="2089066"/>
          </a:xfrm>
          <a:prstGeom prst="rect">
            <a:avLst/>
          </a:prstGeom>
        </p:spPr>
      </p:pic>
    </p:spTree>
    <p:extLst>
      <p:ext uri="{BB962C8B-B14F-4D97-AF65-F5344CB8AC3E}">
        <p14:creationId xmlns:p14="http://schemas.microsoft.com/office/powerpoint/2010/main" val="2357369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Pythagoras Theorem</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60965704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𝑡𝑟𝑖𝑎𝑛𝑔𝑙𝑒</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𝑝𝑒𝑟𝑝𝑒𝑛𝑑𝑖𝑐𝑢𝑙𝑎𝑟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𝑠𝑖𝑑𝑒𝑠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60965704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615553"/>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498-499; 501-502</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Pythagoras</a:t>
            </a:r>
          </a:p>
        </p:txBody>
      </p:sp>
      <p:pic>
        <p:nvPicPr>
          <p:cNvPr id="9" name="Picture 8">
            <a:extLst>
              <a:ext uri="{FF2B5EF4-FFF2-40B4-BE49-F238E27FC236}">
                <a16:creationId xmlns:a16="http://schemas.microsoft.com/office/drawing/2014/main" id="{893E5AB9-82E2-4C42-8955-3A5C8BEA510C}"/>
              </a:ext>
            </a:extLst>
          </p:cNvPr>
          <p:cNvPicPr>
            <a:picLocks noChangeAspect="1"/>
          </p:cNvPicPr>
          <p:nvPr/>
        </p:nvPicPr>
        <p:blipFill rotWithShape="1">
          <a:blip r:embed="rId5"/>
          <a:srcRect l="6313" t="42403" r="69948" b="32008"/>
          <a:stretch/>
        </p:blipFill>
        <p:spPr>
          <a:xfrm>
            <a:off x="6324599" y="4624938"/>
            <a:ext cx="2463857" cy="1684421"/>
          </a:xfrm>
          <a:prstGeom prst="rect">
            <a:avLst/>
          </a:prstGeom>
        </p:spPr>
      </p:pic>
      <p:pic>
        <p:nvPicPr>
          <p:cNvPr id="10" name="Picture 9">
            <a:extLst>
              <a:ext uri="{FF2B5EF4-FFF2-40B4-BE49-F238E27FC236}">
                <a16:creationId xmlns:a16="http://schemas.microsoft.com/office/drawing/2014/main" id="{30D3EC05-3AC0-4E51-BE55-F8B5D447BDB4}"/>
              </a:ext>
            </a:extLst>
          </p:cNvPr>
          <p:cNvPicPr>
            <a:picLocks noChangeAspect="1"/>
          </p:cNvPicPr>
          <p:nvPr/>
        </p:nvPicPr>
        <p:blipFill rotWithShape="1">
          <a:blip r:embed="rId6"/>
          <a:srcRect t="9295" r="74714" b="56711"/>
          <a:stretch/>
        </p:blipFill>
        <p:spPr>
          <a:xfrm>
            <a:off x="1028701" y="4663287"/>
            <a:ext cx="2658979" cy="1636295"/>
          </a:xfrm>
          <a:prstGeom prst="rect">
            <a:avLst/>
          </a:prstGeom>
        </p:spPr>
      </p:pic>
      <p:pic>
        <p:nvPicPr>
          <p:cNvPr id="11" name="Picture 3">
            <a:extLst>
              <a:ext uri="{FF2B5EF4-FFF2-40B4-BE49-F238E27FC236}">
                <a16:creationId xmlns:a16="http://schemas.microsoft.com/office/drawing/2014/main" id="{CB6A5030-154D-4066-A553-883545C44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599" y="2268749"/>
            <a:ext cx="319376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CFE42698-E0EA-43F2-ACD2-DDB2F0567B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1" y="2338857"/>
            <a:ext cx="2462349" cy="173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608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Probability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6"/>
            <a:ext cx="6372665" cy="1156068"/>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533562" y="2279729"/>
            <a:ext cx="2580060" cy="1684421"/>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topic has been included in the previous revision booklet (paper 1) or in the first part of this booklet (paper 2).</a:t>
            </a:r>
          </a:p>
        </p:txBody>
      </p:sp>
      <p:pic>
        <p:nvPicPr>
          <p:cNvPr id="9" name="Picture 8">
            <a:extLst>
              <a:ext uri="{FF2B5EF4-FFF2-40B4-BE49-F238E27FC236}">
                <a16:creationId xmlns:a16="http://schemas.microsoft.com/office/drawing/2014/main" id="{6459A43F-F736-4095-A0E7-A03D83C9285A}"/>
              </a:ext>
            </a:extLst>
          </p:cNvPr>
          <p:cNvPicPr>
            <a:picLocks noChangeAspect="1"/>
          </p:cNvPicPr>
          <p:nvPr/>
        </p:nvPicPr>
        <p:blipFill rotWithShape="1">
          <a:blip r:embed="rId2"/>
          <a:srcRect b="22081"/>
          <a:stretch/>
        </p:blipFill>
        <p:spPr>
          <a:xfrm>
            <a:off x="3046770" y="2669404"/>
            <a:ext cx="6207428" cy="857932"/>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800926" y="3380874"/>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36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Probability Scale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5616398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349-350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Probability Scale</a:t>
            </a:r>
          </a:p>
        </p:txBody>
      </p:sp>
      <p:pic>
        <p:nvPicPr>
          <p:cNvPr id="3" name="Picture 2">
            <a:extLst>
              <a:ext uri="{FF2B5EF4-FFF2-40B4-BE49-F238E27FC236}">
                <a16:creationId xmlns:a16="http://schemas.microsoft.com/office/drawing/2014/main" id="{A00AA3CF-5B44-4722-B18C-7EB7732A9FB1}"/>
              </a:ext>
            </a:extLst>
          </p:cNvPr>
          <p:cNvPicPr>
            <a:picLocks noChangeAspect="1"/>
          </p:cNvPicPr>
          <p:nvPr/>
        </p:nvPicPr>
        <p:blipFill>
          <a:blip r:embed="rId4"/>
          <a:stretch>
            <a:fillRect/>
          </a:stretch>
        </p:blipFill>
        <p:spPr>
          <a:xfrm>
            <a:off x="1016417" y="2045792"/>
            <a:ext cx="3571625" cy="2063421"/>
          </a:xfrm>
          <a:prstGeom prst="rect">
            <a:avLst/>
          </a:prstGeom>
        </p:spPr>
      </p:pic>
      <p:pic>
        <p:nvPicPr>
          <p:cNvPr id="13" name="Picture 12">
            <a:extLst>
              <a:ext uri="{FF2B5EF4-FFF2-40B4-BE49-F238E27FC236}">
                <a16:creationId xmlns:a16="http://schemas.microsoft.com/office/drawing/2014/main" id="{7AA62AAD-FDD1-42AA-8178-33C9B9D3C39D}"/>
              </a:ext>
            </a:extLst>
          </p:cNvPr>
          <p:cNvPicPr>
            <a:picLocks noChangeAspect="1"/>
          </p:cNvPicPr>
          <p:nvPr/>
        </p:nvPicPr>
        <p:blipFill>
          <a:blip r:embed="rId5"/>
          <a:stretch>
            <a:fillRect/>
          </a:stretch>
        </p:blipFill>
        <p:spPr>
          <a:xfrm>
            <a:off x="1016417" y="4399931"/>
            <a:ext cx="4691717" cy="1814417"/>
          </a:xfrm>
          <a:prstGeom prst="rect">
            <a:avLst/>
          </a:prstGeom>
        </p:spPr>
      </p:pic>
      <p:pic>
        <p:nvPicPr>
          <p:cNvPr id="14" name="Picture 13">
            <a:extLst>
              <a:ext uri="{FF2B5EF4-FFF2-40B4-BE49-F238E27FC236}">
                <a16:creationId xmlns:a16="http://schemas.microsoft.com/office/drawing/2014/main" id="{E0A37B9F-B886-49EB-8702-E84979D82C4E}"/>
              </a:ext>
            </a:extLst>
          </p:cNvPr>
          <p:cNvPicPr>
            <a:picLocks noChangeAspect="1"/>
          </p:cNvPicPr>
          <p:nvPr/>
        </p:nvPicPr>
        <p:blipFill>
          <a:blip r:embed="rId6"/>
          <a:stretch>
            <a:fillRect/>
          </a:stretch>
        </p:blipFill>
        <p:spPr>
          <a:xfrm>
            <a:off x="6225799" y="2045792"/>
            <a:ext cx="4410116" cy="4149109"/>
          </a:xfrm>
          <a:prstGeom prst="rect">
            <a:avLst/>
          </a:prstGeom>
        </p:spPr>
      </p:pic>
    </p:spTree>
    <p:extLst>
      <p:ext uri="{BB962C8B-B14F-4D97-AF65-F5344CB8AC3E}">
        <p14:creationId xmlns:p14="http://schemas.microsoft.com/office/powerpoint/2010/main" val="1133891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F: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6"/>
            <a:ext cx="6372665" cy="1684420"/>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533562" y="2279729"/>
            <a:ext cx="2580060" cy="1684421"/>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topic has been included in the previous revision booklet (paper 1) or in the first part of this booklet (paper 2).</a:t>
            </a:r>
          </a:p>
        </p:txBody>
      </p:sp>
      <p:pic>
        <p:nvPicPr>
          <p:cNvPr id="10" name="Picture 9">
            <a:extLst>
              <a:ext uri="{FF2B5EF4-FFF2-40B4-BE49-F238E27FC236}">
                <a16:creationId xmlns:a16="http://schemas.microsoft.com/office/drawing/2014/main" id="{2EF8A09D-D253-457D-8B28-A512A60E0451}"/>
              </a:ext>
            </a:extLst>
          </p:cNvPr>
          <p:cNvPicPr>
            <a:picLocks noChangeAspect="1"/>
          </p:cNvPicPr>
          <p:nvPr/>
        </p:nvPicPr>
        <p:blipFill>
          <a:blip r:embed="rId2"/>
          <a:stretch>
            <a:fillRect/>
          </a:stretch>
        </p:blipFill>
        <p:spPr>
          <a:xfrm>
            <a:off x="3067476" y="2674614"/>
            <a:ext cx="6118422" cy="1416123"/>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800926" y="3380874"/>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166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a:bodyPr>
          <a:lstStyle/>
          <a:p>
            <a:pPr algn="ctr"/>
            <a:r>
              <a:rPr lang="en-GB" sz="2400" b="1" dirty="0">
                <a:latin typeface="+mn-lt"/>
              </a:rPr>
              <a:t>                                 Frequency Polygons</a:t>
            </a:r>
            <a:endParaRPr lang="en-GB" sz="12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6884561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a:t>
            </a:r>
            <a:r>
              <a:rPr lang="en-GB" sz="1600" b="1" dirty="0">
                <a:solidFill>
                  <a:schemeClr val="bg1"/>
                </a:solidFill>
              </a:rPr>
              <a:t>441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Frequency Polygons</a:t>
            </a:r>
          </a:p>
        </p:txBody>
      </p:sp>
      <p:pic>
        <p:nvPicPr>
          <p:cNvPr id="3" name="Picture 2">
            <a:extLst>
              <a:ext uri="{FF2B5EF4-FFF2-40B4-BE49-F238E27FC236}">
                <a16:creationId xmlns:a16="http://schemas.microsoft.com/office/drawing/2014/main" id="{9AD100B5-EFB2-47DA-BEDA-0EDE9B3EE835}"/>
              </a:ext>
            </a:extLst>
          </p:cNvPr>
          <p:cNvPicPr>
            <a:picLocks noChangeAspect="1"/>
          </p:cNvPicPr>
          <p:nvPr/>
        </p:nvPicPr>
        <p:blipFill>
          <a:blip r:embed="rId4"/>
          <a:stretch>
            <a:fillRect/>
          </a:stretch>
        </p:blipFill>
        <p:spPr>
          <a:xfrm>
            <a:off x="976312" y="630518"/>
            <a:ext cx="4622383" cy="5663747"/>
          </a:xfrm>
          <a:prstGeom prst="rect">
            <a:avLst/>
          </a:prstGeom>
        </p:spPr>
      </p:pic>
      <p:pic>
        <p:nvPicPr>
          <p:cNvPr id="9" name="Picture 8">
            <a:extLst>
              <a:ext uri="{FF2B5EF4-FFF2-40B4-BE49-F238E27FC236}">
                <a16:creationId xmlns:a16="http://schemas.microsoft.com/office/drawing/2014/main" id="{A7529885-A34B-4B35-B1B7-FE7C8B8BDF09}"/>
              </a:ext>
            </a:extLst>
          </p:cNvPr>
          <p:cNvPicPr>
            <a:picLocks noChangeAspect="1"/>
          </p:cNvPicPr>
          <p:nvPr/>
        </p:nvPicPr>
        <p:blipFill>
          <a:blip r:embed="rId5"/>
          <a:stretch>
            <a:fillRect/>
          </a:stretch>
        </p:blipFill>
        <p:spPr>
          <a:xfrm>
            <a:off x="6220830" y="2038552"/>
            <a:ext cx="4622384" cy="4168319"/>
          </a:xfrm>
          <a:prstGeom prst="rect">
            <a:avLst/>
          </a:prstGeom>
        </p:spPr>
      </p:pic>
      <p:pic>
        <p:nvPicPr>
          <p:cNvPr id="10" name="Picture 9">
            <a:extLst>
              <a:ext uri="{FF2B5EF4-FFF2-40B4-BE49-F238E27FC236}">
                <a16:creationId xmlns:a16="http://schemas.microsoft.com/office/drawing/2014/main" id="{5080F83A-9E06-4217-852B-EED9337E8445}"/>
              </a:ext>
            </a:extLst>
          </p:cNvPr>
          <p:cNvPicPr>
            <a:picLocks noChangeAspect="1"/>
          </p:cNvPicPr>
          <p:nvPr/>
        </p:nvPicPr>
        <p:blipFill>
          <a:blip r:embed="rId6"/>
          <a:stretch>
            <a:fillRect/>
          </a:stretch>
        </p:blipFill>
        <p:spPr>
          <a:xfrm>
            <a:off x="8671872" y="974101"/>
            <a:ext cx="3304063" cy="1433173"/>
          </a:xfrm>
          <a:prstGeom prst="rect">
            <a:avLst/>
          </a:prstGeom>
        </p:spPr>
      </p:pic>
    </p:spTree>
    <p:extLst>
      <p:ext uri="{BB962C8B-B14F-4D97-AF65-F5344CB8AC3E}">
        <p14:creationId xmlns:p14="http://schemas.microsoft.com/office/powerpoint/2010/main" val="2708591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Range &amp; Comparison of Distributions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617423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r>
                            <a:rPr lang="en-GB" sz="1800" b="1" dirty="0">
                              <a:solidFill>
                                <a:schemeClr val="tx1"/>
                              </a:solidFill>
                            </a:rPr>
                            <a:t>Hint: Compare Medians and Ranges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𝑟𝑎𝑛𝑔𝑒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𝑠𝑐𝑜𝑟𝑒𝑠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m:t>
                                </m:r>
                                <m:r>
                                  <a:rPr lang="en-GB" b="0" i="1" smtClean="0">
                                    <a:solidFill>
                                      <a:schemeClr val="tx1"/>
                                    </a:solidFill>
                                    <a:latin typeface="Cambria Math" panose="02040503050406030204" pitchFamily="18" charset="0"/>
                                  </a:rPr>
                                  <m:t> 9 </m:t>
                                </m:r>
                                <m:r>
                                  <a:rPr lang="en-GB" b="0" i="1" smtClean="0">
                                    <a:solidFill>
                                      <a:schemeClr val="tx1"/>
                                    </a:solidFill>
                                    <a:latin typeface="Cambria Math" panose="02040503050406030204" pitchFamily="18" charset="0"/>
                                  </a:rPr>
                                  <m:t>𝑤𝑎𝑠</m:t>
                                </m:r>
                                <m:r>
                                  <a:rPr lang="en-GB" b="0" i="1" smtClean="0">
                                    <a:solidFill>
                                      <a:schemeClr val="tx1"/>
                                    </a:solidFill>
                                    <a:latin typeface="Cambria Math" panose="02040503050406030204" pitchFamily="18" charset="0"/>
                                  </a:rPr>
                                  <m:t> 35. </m:t>
                                </m:r>
                              </m:oMath>
                              <m:oMath xmlns:m="http://schemas.openxmlformats.org/officeDocument/2006/math">
                                <m:r>
                                  <a:rPr lang="en-GB" b="0" i="1" smtClean="0">
                                    <a:solidFill>
                                      <a:schemeClr val="tx1"/>
                                    </a:solidFill>
                                    <a:latin typeface="Cambria Math" panose="02040503050406030204" pitchFamily="18" charset="0"/>
                                  </a:rPr>
                                  <m:t>𝐼𝑓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𝑙𝑜𝑤𝑒𝑠𝑡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𝑠𝑐𝑜𝑟𝑒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𝑤𝑎𝑠</m:t>
                                </m:r>
                                <m:r>
                                  <a:rPr lang="en-GB" b="0" i="1" smtClean="0">
                                    <a:solidFill>
                                      <a:schemeClr val="tx1"/>
                                    </a:solidFill>
                                    <a:latin typeface="Cambria Math" panose="02040503050406030204" pitchFamily="18" charset="0"/>
                                  </a:rPr>
                                  <m:t> 19, </m:t>
                                </m:r>
                                <m:r>
                                  <a:rPr lang="en-GB" b="0" i="1" smtClean="0">
                                    <a:solidFill>
                                      <a:schemeClr val="tx1"/>
                                    </a:solidFill>
                                    <a:latin typeface="Cambria Math" panose="02040503050406030204" pitchFamily="18" charset="0"/>
                                  </a:rPr>
                                  <m:t>𝑤h𝑎𝑡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h𝑖𝑔h𝑒𝑠𝑡</m:t>
                                </m:r>
                              </m:oMath>
                              <m:oMath xmlns:m="http://schemas.openxmlformats.org/officeDocument/2006/math">
                                <m:r>
                                  <a:rPr lang="en-GB" b="0" i="1" smtClean="0">
                                    <a:solidFill>
                                      <a:schemeClr val="tx1"/>
                                    </a:solidFill>
                                    <a:latin typeface="Cambria Math" panose="02040503050406030204" pitchFamily="18" charset="0"/>
                                  </a:rPr>
                                  <m:t>𝑠𝑐𝑜𝑟𝑒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617423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endParaRPr lang="en-GB" sz="1800" b="0" dirty="0">
                            <a:solidFill>
                              <a:schemeClr val="tx1"/>
                            </a:solidFill>
                          </a:endParaRPr>
                        </a:p>
                        <a:p>
                          <a:pPr/>
                          <a:r>
                            <a:rPr lang="en-GB" sz="1800" b="1" dirty="0">
                              <a:solidFill>
                                <a:schemeClr val="tx1"/>
                              </a:solidFill>
                            </a:rPr>
                            <a:t>Hint: Compare Medians and Ranges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92443"/>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 </a:t>
            </a:r>
            <a:r>
              <a:rPr lang="en-GB" sz="1200" b="1" dirty="0">
                <a:solidFill>
                  <a:schemeClr val="bg1"/>
                </a:solidFill>
              </a:rPr>
              <a:t>410, 414, 419-420, 432-43</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Averages</a:t>
            </a:r>
          </a:p>
        </p:txBody>
      </p:sp>
      <p:pic>
        <p:nvPicPr>
          <p:cNvPr id="10" name="Picture 9">
            <a:extLst>
              <a:ext uri="{FF2B5EF4-FFF2-40B4-BE49-F238E27FC236}">
                <a16:creationId xmlns:a16="http://schemas.microsoft.com/office/drawing/2014/main" id="{3594169D-DD3F-41F5-85B2-9E38776A0588}"/>
              </a:ext>
            </a:extLst>
          </p:cNvPr>
          <p:cNvPicPr>
            <a:picLocks noChangeAspect="1"/>
          </p:cNvPicPr>
          <p:nvPr/>
        </p:nvPicPr>
        <p:blipFill>
          <a:blip r:embed="rId5"/>
          <a:stretch>
            <a:fillRect/>
          </a:stretch>
        </p:blipFill>
        <p:spPr>
          <a:xfrm>
            <a:off x="906378" y="2057399"/>
            <a:ext cx="5028196" cy="1183105"/>
          </a:xfrm>
          <a:prstGeom prst="rect">
            <a:avLst/>
          </a:prstGeom>
        </p:spPr>
      </p:pic>
      <p:pic>
        <p:nvPicPr>
          <p:cNvPr id="11" name="Picture 10">
            <a:extLst>
              <a:ext uri="{FF2B5EF4-FFF2-40B4-BE49-F238E27FC236}">
                <a16:creationId xmlns:a16="http://schemas.microsoft.com/office/drawing/2014/main" id="{FECF6343-BD30-4C20-AE9F-98728FBA2217}"/>
              </a:ext>
            </a:extLst>
          </p:cNvPr>
          <p:cNvPicPr>
            <a:picLocks noChangeAspect="1"/>
          </p:cNvPicPr>
          <p:nvPr/>
        </p:nvPicPr>
        <p:blipFill>
          <a:blip r:embed="rId6"/>
          <a:stretch>
            <a:fillRect/>
          </a:stretch>
        </p:blipFill>
        <p:spPr>
          <a:xfrm>
            <a:off x="6257429" y="2057399"/>
            <a:ext cx="4715371" cy="3007132"/>
          </a:xfrm>
          <a:prstGeom prst="rect">
            <a:avLst/>
          </a:prstGeom>
        </p:spPr>
      </p:pic>
    </p:spTree>
    <p:extLst>
      <p:ext uri="{BB962C8B-B14F-4D97-AF65-F5344CB8AC3E}">
        <p14:creationId xmlns:p14="http://schemas.microsoft.com/office/powerpoint/2010/main" val="43747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 Arithmetic</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1207782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𝑊h𝑎𝑡</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latin typeface="Cambria Math" panose="02040503050406030204" pitchFamily="18" charset="0"/>
                                  </a:rPr>
                                  <m:t> </m:t>
                                </m:r>
                                <m:r>
                                  <a:rPr lang="en-GB" b="0" i="1" smtClean="0">
                                    <a:latin typeface="Cambria Math" panose="02040503050406030204" pitchFamily="18" charset="0"/>
                                  </a:rPr>
                                  <m:t>𝑖𝑠</m:t>
                                </m:r>
                                <m:r>
                                  <a:rPr lang="en-GB" b="0" i="1" smtClean="0">
                                    <a:latin typeface="Cambria Math" panose="02040503050406030204" pitchFamily="18" charset="0"/>
                                  </a:rPr>
                                  <m:t> </m:t>
                                </m:r>
                                <m:r>
                                  <a:rPr lang="en-GB" b="0" i="1" smtClean="0">
                                    <a:latin typeface="Cambria Math" panose="02040503050406030204" pitchFamily="18" charset="0"/>
                                  </a:rPr>
                                  <m:t>h𝑎𝑙𝑓𝑤𝑎𝑦</m:t>
                                </m:r>
                                <m:r>
                                  <a:rPr lang="en-GB" b="0" i="1" smtClean="0">
                                    <a:latin typeface="Cambria Math" panose="02040503050406030204" pitchFamily="18" charset="0"/>
                                  </a:rPr>
                                  <m:t> </m:t>
                                </m:r>
                                <m:r>
                                  <a:rPr lang="en-GB" b="0" i="1" smtClean="0">
                                    <a:latin typeface="Cambria Math" panose="02040503050406030204" pitchFamily="18" charset="0"/>
                                  </a:rPr>
                                  <m:t>𝑏𝑒𝑡𝑤𝑒𝑒𝑛</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rPr>
                                  <m:t>𝑎𝑛𝑑</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1207782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E1FE44D5-78C2-440E-B852-4A7FCC7516B7}"/>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a:t>
            </a:r>
          </a:p>
          <a:p>
            <a:r>
              <a:rPr lang="en-GB" sz="1600" b="1" dirty="0">
                <a:solidFill>
                  <a:schemeClr val="bg1"/>
                </a:solidFill>
              </a:rPr>
              <a:t>65-70,80</a:t>
            </a:r>
          </a:p>
        </p:txBody>
      </p:sp>
      <p:sp>
        <p:nvSpPr>
          <p:cNvPr id="8" name="Title 1">
            <a:extLst>
              <a:ext uri="{FF2B5EF4-FFF2-40B4-BE49-F238E27FC236}">
                <a16:creationId xmlns:a16="http://schemas.microsoft.com/office/drawing/2014/main" id="{0DC1B2CC-2158-4720-90AF-AB727A34B4C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7368A5-8681-45DA-AA7F-0A76F2BDE735}"/>
              </a:ext>
            </a:extLst>
          </p:cNvPr>
          <p:cNvSpPr/>
          <p:nvPr/>
        </p:nvSpPr>
        <p:spPr>
          <a:xfrm>
            <a:off x="6101406" y="6373527"/>
            <a:ext cx="6137326" cy="523220"/>
          </a:xfrm>
          <a:prstGeom prst="rect">
            <a:avLst/>
          </a:prstGeom>
          <a:solidFill>
            <a:srgbClr val="2B2F49"/>
          </a:solidFill>
        </p:spPr>
        <p:txBody>
          <a:bodyPr wrap="square">
            <a:spAutoFit/>
          </a:bodyPr>
          <a:lstStyle/>
          <a:p>
            <a:r>
              <a:rPr lang="en-GB" sz="1400" b="1"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b="1" dirty="0">
              <a:solidFill>
                <a:schemeClr val="bg1"/>
              </a:solidFill>
            </a:endParaRPr>
          </a:p>
          <a:p>
            <a:r>
              <a:rPr lang="en-GB" sz="1400" b="1" dirty="0">
                <a:solidFill>
                  <a:schemeClr val="bg1"/>
                </a:solidFill>
              </a:rPr>
              <a:t>Fractions</a:t>
            </a:r>
          </a:p>
        </p:txBody>
      </p:sp>
      <p:pic>
        <p:nvPicPr>
          <p:cNvPr id="10" name="Picture 9">
            <a:extLst>
              <a:ext uri="{FF2B5EF4-FFF2-40B4-BE49-F238E27FC236}">
                <a16:creationId xmlns:a16="http://schemas.microsoft.com/office/drawing/2014/main" id="{2D406BC7-5FBA-4553-B91D-93CF1240E170}"/>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2" name="TextBox 1">
            <a:extLst>
              <a:ext uri="{FF2B5EF4-FFF2-40B4-BE49-F238E27FC236}">
                <a16:creationId xmlns:a16="http://schemas.microsoft.com/office/drawing/2014/main" id="{EE4297AB-76CA-47BC-A5C2-E4CE96FFA7A0}"/>
              </a:ext>
            </a:extLst>
          </p:cNvPr>
          <p:cNvSpPr txBox="1"/>
          <p:nvPr/>
        </p:nvSpPr>
        <p:spPr>
          <a:xfrm>
            <a:off x="838200" y="1491915"/>
            <a:ext cx="10519609" cy="369332"/>
          </a:xfrm>
          <a:prstGeom prst="rect">
            <a:avLst/>
          </a:prstGeom>
          <a:solidFill>
            <a:srgbClr val="FFFF00"/>
          </a:solidFill>
        </p:spPr>
        <p:txBody>
          <a:bodyPr wrap="square" rtlCol="0">
            <a:spAutoFit/>
          </a:bodyPr>
          <a:lstStyle/>
          <a:p>
            <a:pPr algn="ctr"/>
            <a:r>
              <a:rPr lang="en-GB" dirty="0"/>
              <a:t>For these questions, you need to show your </a:t>
            </a:r>
            <a:r>
              <a:rPr lang="en-GB" b="1" u="sng" dirty="0"/>
              <a:t>full working out. </a:t>
            </a:r>
          </a:p>
        </p:txBody>
      </p:sp>
    </p:spTree>
    <p:extLst>
      <p:ext uri="{BB962C8B-B14F-4D97-AF65-F5344CB8AC3E}">
        <p14:creationId xmlns:p14="http://schemas.microsoft.com/office/powerpoint/2010/main" val="79438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Ordering Numbers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437908415"/>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𝑂𝑟𝑑𝑒𝑟</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𝑛𝑢𝑚𝑏𝑒𝑟𝑠</m:t>
                                </m:r>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𝑆𝑡𝑎𝑟𝑡</m:t>
                                </m:r>
                                <m:r>
                                  <a:rPr lang="en-GB" b="0" i="1" smtClean="0">
                                    <a:latin typeface="Cambria Math" panose="02040503050406030204" pitchFamily="18" charset="0"/>
                                  </a:rPr>
                                  <m:t> </m:t>
                                </m:r>
                                <m:r>
                                  <a:rPr lang="en-GB" b="0" i="1" smtClean="0">
                                    <a:latin typeface="Cambria Math" panose="02040503050406030204" pitchFamily="18" charset="0"/>
                                  </a:rPr>
                                  <m:t>𝑤𝑖𝑡h</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1" i="1" smtClean="0">
                                    <a:latin typeface="Cambria Math" panose="02040503050406030204" pitchFamily="18" charset="0"/>
                                  </a:rPr>
                                  <m:t>𝒔𝒎𝒂𝒍𝒍𝒆𝒔𝒕</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latin typeface="Cambria Math" panose="02040503050406030204" pitchFamily="18" charset="0"/>
                                  </a:rPr>
                                  <m:t>.</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 2, −4, 0, −7</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𝑂𝑟𝑑𝑒𝑟</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𝑛𝑢𝑚𝑏𝑒𝑟𝑠</m:t>
                                </m:r>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𝑆𝑡𝑎𝑟𝑡</m:t>
                                </m:r>
                                <m:r>
                                  <a:rPr lang="en-GB" b="0" i="1" smtClean="0">
                                    <a:latin typeface="Cambria Math" panose="02040503050406030204" pitchFamily="18" charset="0"/>
                                  </a:rPr>
                                  <m:t> </m:t>
                                </m:r>
                                <m:r>
                                  <a:rPr lang="en-GB" b="0" i="1" smtClean="0">
                                    <a:latin typeface="Cambria Math" panose="02040503050406030204" pitchFamily="18" charset="0"/>
                                  </a:rPr>
                                  <m:t>𝑤𝑖𝑡h</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𝑠𝑚𝑎𝑙𝑙𝑒𝑠𝑡</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latin typeface="Cambria Math" panose="02040503050406030204" pitchFamily="18" charset="0"/>
                                  </a:rPr>
                                  <m:t>.</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10</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𝑂𝑟𝑑𝑒𝑟</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𝑛𝑢𝑚𝑏𝑒𝑟𝑠</m:t>
                                </m:r>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𝑆𝑡𝑎𝑟𝑡</m:t>
                                </m:r>
                                <m:r>
                                  <a:rPr lang="en-GB" b="0" i="1" smtClean="0">
                                    <a:latin typeface="Cambria Math" panose="02040503050406030204" pitchFamily="18" charset="0"/>
                                  </a:rPr>
                                  <m:t> </m:t>
                                </m:r>
                                <m:r>
                                  <a:rPr lang="en-GB" b="0" i="1" smtClean="0">
                                    <a:latin typeface="Cambria Math" panose="02040503050406030204" pitchFamily="18" charset="0"/>
                                  </a:rPr>
                                  <m:t>𝑤𝑖𝑡h</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1" i="1" smtClean="0">
                                    <a:latin typeface="Cambria Math" panose="02040503050406030204" pitchFamily="18" charset="0"/>
                                  </a:rPr>
                                  <m:t>𝒍𝒂𝒓𝒈𝒆𝒔𝒕</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latin typeface="Cambria Math" panose="02040503050406030204" pitchFamily="18" charset="0"/>
                                  </a:rPr>
                                  <m:t>.</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 −2, −1, 8, −125</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𝑊h𝑖𝑐h</m:t>
                                </m:r>
                                <m:r>
                                  <a:rPr lang="en-GB" b="0" i="1" smtClean="0">
                                    <a:latin typeface="Cambria Math" panose="02040503050406030204" pitchFamily="18" charset="0"/>
                                  </a:rPr>
                                  <m:t> </m:t>
                                </m:r>
                                <m:r>
                                  <a:rPr lang="en-GB" b="0" i="1" smtClean="0">
                                    <a:latin typeface="Cambria Math" panose="02040503050406030204" pitchFamily="18" charset="0"/>
                                  </a:rPr>
                                  <m:t>𝑓𝑟𝑎𝑐𝑡𝑖𝑜𝑛</m:t>
                                </m:r>
                                <m:r>
                                  <a:rPr lang="en-GB" b="0" i="1" smtClean="0">
                                    <a:latin typeface="Cambria Math" panose="02040503050406030204" pitchFamily="18" charset="0"/>
                                  </a:rPr>
                                  <m:t> </m:t>
                                </m:r>
                                <m:r>
                                  <a:rPr lang="en-GB" b="0" i="1" smtClean="0">
                                    <a:latin typeface="Cambria Math" panose="02040503050406030204" pitchFamily="18" charset="0"/>
                                  </a:rPr>
                                  <m:t>𝑖𝑠</m:t>
                                </m:r>
                                <m:r>
                                  <a:rPr lang="en-GB" b="0" i="1" smtClean="0">
                                    <a:latin typeface="Cambria Math" panose="02040503050406030204" pitchFamily="18" charset="0"/>
                                  </a:rPr>
                                  <m:t> </m:t>
                                </m:r>
                                <m:r>
                                  <a:rPr lang="en-GB" b="0" i="1" smtClean="0">
                                    <a:latin typeface="Cambria Math" panose="02040503050406030204" pitchFamily="18" charset="0"/>
                                  </a:rPr>
                                  <m:t>𝑐𝑙𝑜𝑠𝑒𝑟</m:t>
                                </m:r>
                                <m:r>
                                  <a:rPr lang="en-GB" b="0" i="1" smtClean="0">
                                    <a:latin typeface="Cambria Math" panose="02040503050406030204" pitchFamily="18" charset="0"/>
                                  </a:rPr>
                                  <m:t> </m:t>
                                </m:r>
                                <m:r>
                                  <a:rPr lang="en-GB" b="0" i="1" smtClean="0">
                                    <a:latin typeface="Cambria Math" panose="02040503050406030204" pitchFamily="18" charset="0"/>
                                  </a:rPr>
                                  <m:t>𝑡𝑜</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7</m:t>
                                    </m:r>
                                  </m:den>
                                </m:f>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𝐸𝑥𝑝𝑙𝑎𝑖𝑛</m:t>
                                </m:r>
                                <m:r>
                                  <a:rPr lang="en-GB" b="0" i="1" smtClean="0">
                                    <a:latin typeface="Cambria Math" panose="02040503050406030204" pitchFamily="18" charset="0"/>
                                  </a:rPr>
                                  <m:t> </m:t>
                                </m:r>
                                <m:r>
                                  <a:rPr lang="en-GB" b="0" i="1" smtClean="0">
                                    <a:latin typeface="Cambria Math" panose="02040503050406030204" pitchFamily="18" charset="0"/>
                                  </a:rPr>
                                  <m:t>𝑦𝑜𝑢𝑟</m:t>
                                </m:r>
                                <m:r>
                                  <a:rPr lang="en-GB" b="0" i="1" smtClean="0">
                                    <a:latin typeface="Cambria Math" panose="02040503050406030204" pitchFamily="18" charset="0"/>
                                  </a:rPr>
                                  <m:t> </m:t>
                                </m:r>
                                <m:r>
                                  <a:rPr lang="en-GB" b="0" i="1" smtClean="0">
                                    <a:latin typeface="Cambria Math" panose="02040503050406030204" pitchFamily="18" charset="0"/>
                                  </a:rPr>
                                  <m:t>𝑎𝑛𝑠𝑤𝑒𝑟</m:t>
                                </m:r>
                                <m:r>
                                  <a:rPr lang="en-GB" b="0" i="1" smtClean="0">
                                    <a:latin typeface="Cambria Math" panose="02040503050406030204" pitchFamily="18" charset="0"/>
                                  </a:rPr>
                                  <m:t>.</m:t>
                                </m:r>
                              </m:oMath>
                            </m:oMathPara>
                          </a14:m>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437908415"/>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E1FE44D5-78C2-440E-B852-4A7FCC7516B7}"/>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a:t>
            </a:r>
          </a:p>
          <a:p>
            <a:r>
              <a:rPr lang="en-GB" sz="1600" b="1" dirty="0">
                <a:solidFill>
                  <a:schemeClr val="bg1"/>
                </a:solidFill>
              </a:rPr>
              <a:t>14,37&amp;60</a:t>
            </a:r>
          </a:p>
        </p:txBody>
      </p:sp>
      <p:sp>
        <p:nvSpPr>
          <p:cNvPr id="8" name="Title 1">
            <a:extLst>
              <a:ext uri="{FF2B5EF4-FFF2-40B4-BE49-F238E27FC236}">
                <a16:creationId xmlns:a16="http://schemas.microsoft.com/office/drawing/2014/main" id="{0DC1B2CC-2158-4720-90AF-AB727A34B4C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7368A5-8681-45DA-AA7F-0A76F2BDE735}"/>
              </a:ext>
            </a:extLst>
          </p:cNvPr>
          <p:cNvSpPr/>
          <p:nvPr/>
        </p:nvSpPr>
        <p:spPr>
          <a:xfrm>
            <a:off x="6101406" y="6373527"/>
            <a:ext cx="6137326" cy="523220"/>
          </a:xfrm>
          <a:prstGeom prst="rect">
            <a:avLst/>
          </a:prstGeom>
          <a:solidFill>
            <a:srgbClr val="2B2F49"/>
          </a:solidFill>
        </p:spPr>
        <p:txBody>
          <a:bodyPr wrap="square">
            <a:spAutoFit/>
          </a:bodyPr>
          <a:lstStyle/>
          <a:p>
            <a:r>
              <a:rPr lang="en-GB" sz="1400" b="1"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b="1" dirty="0">
              <a:solidFill>
                <a:schemeClr val="bg1"/>
              </a:solidFill>
            </a:endParaRPr>
          </a:p>
          <a:p>
            <a:r>
              <a:rPr lang="en-GB" sz="1400" b="1" dirty="0">
                <a:solidFill>
                  <a:schemeClr val="bg1"/>
                </a:solidFill>
              </a:rPr>
              <a:t>Writing, Simplifying and Ordering Fractions</a:t>
            </a:r>
          </a:p>
        </p:txBody>
      </p:sp>
      <p:pic>
        <p:nvPicPr>
          <p:cNvPr id="10" name="Picture 9">
            <a:extLst>
              <a:ext uri="{FF2B5EF4-FFF2-40B4-BE49-F238E27FC236}">
                <a16:creationId xmlns:a16="http://schemas.microsoft.com/office/drawing/2014/main" id="{2D406BC7-5FBA-4553-B91D-93CF1240E170}"/>
              </a:ext>
            </a:extLst>
          </p:cNvPr>
          <p:cNvPicPr>
            <a:picLocks noChangeAspect="1"/>
          </p:cNvPicPr>
          <p:nvPr/>
        </p:nvPicPr>
        <p:blipFill>
          <a:blip r:embed="rId4"/>
          <a:stretch>
            <a:fillRect/>
          </a:stretch>
        </p:blipFill>
        <p:spPr>
          <a:xfrm>
            <a:off x="2328721" y="6387072"/>
            <a:ext cx="2463857" cy="495187"/>
          </a:xfrm>
          <a:prstGeom prst="rect">
            <a:avLst/>
          </a:prstGeom>
        </p:spPr>
      </p:pic>
    </p:spTree>
    <p:extLst>
      <p:ext uri="{BB962C8B-B14F-4D97-AF65-F5344CB8AC3E}">
        <p14:creationId xmlns:p14="http://schemas.microsoft.com/office/powerpoint/2010/main" val="187911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Multiples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880310861"/>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𝐿𝑖𝑠𝑡</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m:t>
                                </m:r>
                                <m:r>
                                  <a:rPr lang="en-GB" b="0" i="1" smtClean="0">
                                    <a:latin typeface="Cambria Math" panose="02040503050406030204" pitchFamily="18" charset="0"/>
                                  </a:rPr>
                                  <m:t>𝑓𝑖𝑣𝑒</m:t>
                                </m:r>
                                <m:r>
                                  <a:rPr lang="en-GB" b="0" i="1" smtClean="0">
                                    <a:latin typeface="Cambria Math" panose="02040503050406030204" pitchFamily="18" charset="0"/>
                                  </a:rPr>
                                  <m:t> </m:t>
                                </m:r>
                                <m:r>
                                  <a:rPr lang="en-GB" b="0" i="1" smtClean="0">
                                    <a:latin typeface="Cambria Math" panose="02040503050406030204" pitchFamily="18" charset="0"/>
                                  </a:rPr>
                                  <m:t>𝑚𝑢𝑙𝑡𝑖𝑝𝑙𝑒𝑠</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8</m:t>
                                </m:r>
                              </m:oMath>
                            </m:oMathPara>
                          </a14:m>
                          <a:endParaRPr lang="en-GB" b="0" dirty="0"/>
                        </a:p>
                        <a:p>
                          <a:endParaRPr lang="en-GB" b="0" dirty="0"/>
                        </a:p>
                        <a:p>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𝐿𝑖𝑠𝑡</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m:t>
                                </m:r>
                                <m:r>
                                  <a:rPr lang="en-GB" b="0" i="1" smtClean="0">
                                    <a:latin typeface="Cambria Math" panose="02040503050406030204" pitchFamily="18" charset="0"/>
                                  </a:rPr>
                                  <m:t>𝑓𝑖𝑣𝑒</m:t>
                                </m:r>
                                <m:r>
                                  <a:rPr lang="en-GB" b="0" i="1" smtClean="0">
                                    <a:latin typeface="Cambria Math" panose="02040503050406030204" pitchFamily="18" charset="0"/>
                                  </a:rPr>
                                  <m:t> </m:t>
                                </m:r>
                                <m:r>
                                  <a:rPr lang="en-GB" b="0" i="1" smtClean="0">
                                    <a:latin typeface="Cambria Math" panose="02040503050406030204" pitchFamily="18" charset="0"/>
                                  </a:rPr>
                                  <m:t>𝑚𝑢𝑙𝑡𝑖𝑝𝑙𝑒𝑠</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0.8</m:t>
                                </m:r>
                              </m:oMath>
                            </m:oMathPara>
                          </a14:m>
                          <a:endParaRPr lang="en-GB" b="0" dirty="0"/>
                        </a:p>
                        <a:p>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𝑑𝑜𝑤𝑛</m:t>
                                </m:r>
                                <m:r>
                                  <a:rPr lang="en-GB" b="0" i="1" smtClean="0">
                                    <a:latin typeface="Cambria Math" panose="02040503050406030204" pitchFamily="18" charset="0"/>
                                  </a:rPr>
                                  <m:t> </m:t>
                                </m:r>
                                <m:r>
                                  <a:rPr lang="en-GB" b="1" i="1" smtClean="0">
                                    <a:latin typeface="Cambria Math" panose="02040503050406030204" pitchFamily="18" charset="0"/>
                                  </a:rPr>
                                  <m:t>𝒂𝒍𝒍</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𝑚𝑢𝑙𝑡𝑖𝑝𝑙𝑒𝑠</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0" smtClean="0">
                                    <a:latin typeface="Cambria Math" panose="02040503050406030204" pitchFamily="18" charset="0"/>
                                  </a:rPr>
                                  <m:t> 4 </m:t>
                                </m:r>
                                <m:r>
                                  <m:rPr>
                                    <m:sty m:val="p"/>
                                  </m:rPr>
                                  <a:rPr lang="en-GB" b="0" i="0" smtClean="0">
                                    <a:latin typeface="Cambria Math" panose="02040503050406030204" pitchFamily="18" charset="0"/>
                                  </a:rPr>
                                  <m:t>between</m:t>
                                </m:r>
                                <m:r>
                                  <a:rPr lang="en-GB" b="0" i="0" smtClean="0">
                                    <a:latin typeface="Cambria Math" panose="02040503050406030204" pitchFamily="18" charset="0"/>
                                  </a:rPr>
                                  <m:t> </m:t>
                                </m:r>
                              </m:oMath>
                              <m:oMath xmlns:m="http://schemas.openxmlformats.org/officeDocument/2006/math">
                                <m:r>
                                  <a:rPr lang="en-GB" b="0" i="0" smtClean="0">
                                    <a:latin typeface="Cambria Math" panose="02040503050406030204" pitchFamily="18" charset="0"/>
                                  </a:rPr>
                                  <m:t>30 </m:t>
                                </m:r>
                                <m:r>
                                  <m:rPr>
                                    <m:sty m:val="p"/>
                                  </m:rPr>
                                  <a:rPr lang="en-GB" b="0" i="0" smtClean="0">
                                    <a:latin typeface="Cambria Math" panose="02040503050406030204" pitchFamily="18" charset="0"/>
                                  </a:rPr>
                                  <m:t>and</m:t>
                                </m:r>
                                <m:r>
                                  <a:rPr lang="en-GB" b="0" i="0" smtClean="0">
                                    <a:latin typeface="Cambria Math" panose="02040503050406030204" pitchFamily="18" charset="0"/>
                                  </a:rPr>
                                  <m:t> 50</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𝑊h𝑎𝑡</m:t>
                                </m:r>
                                <m:r>
                                  <a:rPr lang="en-GB" b="0" i="1" smtClean="0">
                                    <a:latin typeface="Cambria Math" panose="02040503050406030204" pitchFamily="18" charset="0"/>
                                  </a:rPr>
                                  <m:t> </m:t>
                                </m:r>
                                <m:r>
                                  <a:rPr lang="en-GB" b="0" i="1" smtClean="0">
                                    <a:latin typeface="Cambria Math" panose="02040503050406030204" pitchFamily="18" charset="0"/>
                                  </a:rPr>
                                  <m:t>𝑖𝑠</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1" i="1" smtClean="0">
                                    <a:latin typeface="Cambria Math" panose="02040503050406030204" pitchFamily="18" charset="0"/>
                                  </a:rPr>
                                  <m:t>𝒏𝒆𝒙𝒕</m:t>
                                </m:r>
                                <m:r>
                                  <a:rPr lang="en-GB" b="1" i="1" smtClean="0">
                                    <a:latin typeface="Cambria Math" panose="02040503050406030204" pitchFamily="18" charset="0"/>
                                  </a:rPr>
                                  <m:t> </m:t>
                                </m:r>
                                <m:r>
                                  <a:rPr lang="en-GB" b="1" i="1" smtClean="0">
                                    <a:latin typeface="Cambria Math" panose="02040503050406030204" pitchFamily="18" charset="0"/>
                                  </a:rPr>
                                  <m:t>𝒆𝒗𝒆𝒏</m:t>
                                </m:r>
                                <m:r>
                                  <a:rPr lang="en-GB" b="1" i="1" smtClean="0">
                                    <a:latin typeface="Cambria Math" panose="02040503050406030204" pitchFamily="18" charset="0"/>
                                  </a:rPr>
                                  <m:t> </m:t>
                                </m:r>
                                <m:r>
                                  <a:rPr lang="en-GB" b="0" i="1" smtClean="0">
                                    <a:latin typeface="Cambria Math" panose="02040503050406030204" pitchFamily="18" charset="0"/>
                                  </a:rPr>
                                  <m:t>𝑚𝑢𝑙𝑡𝑖𝑝𝑙𝑒</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7 </m:t>
                                </m:r>
                                <m:r>
                                  <a:rPr lang="en-GB" b="0" i="1" smtClean="0">
                                    <a:latin typeface="Cambria Math" panose="02040503050406030204" pitchFamily="18" charset="0"/>
                                  </a:rPr>
                                  <m:t>𝑎𝑓𝑡𝑒𝑟</m:t>
                                </m:r>
                                <m:r>
                                  <a:rPr lang="en-GB" b="0" i="1" smtClean="0">
                                    <a:latin typeface="Cambria Math" panose="02040503050406030204" pitchFamily="18" charset="0"/>
                                  </a:rPr>
                                  <m:t> 42?</m:t>
                                </m:r>
                              </m:oMath>
                            </m:oMathPara>
                          </a14:m>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𝑀𝑢𝑙𝑡𝑖𝑝𝑙𝑒𝑠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𝑜𝑓</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𝑎𝑟𝑒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𝑎𝑙𝑤𝑎𝑦𝑠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𝑙𝑎𝑟𝑔𝑒𝑟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𝑡h𝑎𝑛</m:t>
                                </m:r>
                                <m:r>
                                  <a:rPr lang="en-GB" b="0" i="1" smtClean="0">
                                    <a:latin typeface="Cambria Math" panose="02040503050406030204" pitchFamily="18" charset="0"/>
                                    <a:ea typeface="Cambria Math" panose="02040503050406030204" pitchFamily="18" charset="0"/>
                                  </a:rPr>
                                  <m:t> </m:t>
                                </m:r>
                              </m:oMath>
                            </m:oMathPara>
                          </a14:m>
                          <a:br>
                            <a:rPr lang="en-GB" b="0" i="1" dirty="0">
                              <a:latin typeface="Cambria Math" panose="02040503050406030204" pitchFamily="18" charset="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𝑡h𝑒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𝑖𝑡𝑠𝑒𝑙𝑓</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𝐶𝑜𝑚𝑚𝑒𝑛𝑡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𝑡h𝑖𝑠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𝑠𝑡𝑎𝑡𝑒𝑚𝑒𝑛𝑡</m:t>
                              </m:r>
                              <m:r>
                                <a:rPr lang="en-GB" b="0" i="1" smtClean="0">
                                  <a:latin typeface="Cambria Math" panose="02040503050406030204" pitchFamily="18" charset="0"/>
                                  <a:ea typeface="Cambria Math" panose="02040503050406030204" pitchFamily="18" charset="0"/>
                                </a:rPr>
                                <m:t>.</m:t>
                              </m:r>
                            </m:oMath>
                          </a14:m>
                          <a:r>
                            <a:rPr lang="en-GB" b="0" dirty="0">
                              <a:ea typeface="Cambria Math" panose="02040503050406030204" pitchFamily="18" charset="0"/>
                            </a:rPr>
                            <a:t> </a:t>
                          </a:r>
                        </a:p>
                        <a:p>
                          <a:endParaRPr lang="en-GB" b="0"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880310861"/>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CF61F9CD-31C6-4AD8-8B21-E75D5871D669}"/>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33</a:t>
            </a:r>
          </a:p>
        </p:txBody>
      </p:sp>
      <p:sp>
        <p:nvSpPr>
          <p:cNvPr id="8" name="Title 1">
            <a:extLst>
              <a:ext uri="{FF2B5EF4-FFF2-40B4-BE49-F238E27FC236}">
                <a16:creationId xmlns:a16="http://schemas.microsoft.com/office/drawing/2014/main" id="{EA5ED8B9-6809-44F8-A1D3-25ABCBE0752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33E3FD-2D80-484B-8D0D-F5E682380C9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Factors &amp; Multiples</a:t>
            </a:r>
          </a:p>
        </p:txBody>
      </p:sp>
      <p:pic>
        <p:nvPicPr>
          <p:cNvPr id="10" name="Picture 9">
            <a:extLst>
              <a:ext uri="{FF2B5EF4-FFF2-40B4-BE49-F238E27FC236}">
                <a16:creationId xmlns:a16="http://schemas.microsoft.com/office/drawing/2014/main" id="{F4F15337-2EE9-40DA-A013-02CCB370C418}"/>
              </a:ext>
            </a:extLst>
          </p:cNvPr>
          <p:cNvPicPr>
            <a:picLocks noChangeAspect="1"/>
          </p:cNvPicPr>
          <p:nvPr/>
        </p:nvPicPr>
        <p:blipFill>
          <a:blip r:embed="rId4"/>
          <a:stretch>
            <a:fillRect/>
          </a:stretch>
        </p:blipFill>
        <p:spPr>
          <a:xfrm>
            <a:off x="2328721" y="6387072"/>
            <a:ext cx="2463857" cy="495187"/>
          </a:xfrm>
          <a:prstGeom prst="rect">
            <a:avLst/>
          </a:prstGeom>
        </p:spPr>
      </p:pic>
    </p:spTree>
    <p:extLst>
      <p:ext uri="{BB962C8B-B14F-4D97-AF65-F5344CB8AC3E}">
        <p14:creationId xmlns:p14="http://schemas.microsoft.com/office/powerpoint/2010/main" val="230393932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251C84C39B6442A8874B3157BA6C19" ma:contentTypeVersion="14" ma:contentTypeDescription="Create a new document." ma:contentTypeScope="" ma:versionID="54340eb2229146baec3f3a4cefd6245a">
  <xsd:schema xmlns:xsd="http://www.w3.org/2001/XMLSchema" xmlns:xs="http://www.w3.org/2001/XMLSchema" xmlns:p="http://schemas.microsoft.com/office/2006/metadata/properties" xmlns:ns3="e6ffc2a6-a832-49fd-ad5f-49a054217419" xmlns:ns4="1309f4a9-c64e-497d-b36c-c0b8ef1cfc62" targetNamespace="http://schemas.microsoft.com/office/2006/metadata/properties" ma:root="true" ma:fieldsID="aa52afbf94729684ce43d9dd9c1b82fa" ns3:_="" ns4:_="">
    <xsd:import namespace="e6ffc2a6-a832-49fd-ad5f-49a054217419"/>
    <xsd:import namespace="1309f4a9-c64e-497d-b36c-c0b8ef1cfc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fc2a6-a832-49fd-ad5f-49a054217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09f4a9-c64e-497d-b36c-c0b8ef1cfc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462C0-481A-4BB8-8518-B9913E454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fc2a6-a832-49fd-ad5f-49a054217419"/>
    <ds:schemaRef ds:uri="1309f4a9-c64e-497d-b36c-c0b8ef1cf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DB13B-525E-43F2-9E82-F7D390EBF9C1}">
  <ds:schemaRefs>
    <ds:schemaRef ds:uri="http://schemas.microsoft.com/sharepoint/v3/contenttype/forms"/>
  </ds:schemaRefs>
</ds:datastoreItem>
</file>

<file path=customXml/itemProps3.xml><?xml version="1.0" encoding="utf-8"?>
<ds:datastoreItem xmlns:ds="http://schemas.openxmlformats.org/officeDocument/2006/customXml" ds:itemID="{48A15265-3C00-4DEF-99E6-C4F8011D07B2}">
  <ds:schemaRefs>
    <ds:schemaRef ds:uri="1309f4a9-c64e-497d-b36c-c0b8ef1cfc62"/>
    <ds:schemaRef ds:uri="http://purl.org/dc/dcmitype/"/>
    <ds:schemaRef ds:uri="http://www.w3.org/XML/1998/namespace"/>
    <ds:schemaRef ds:uri="http://schemas.openxmlformats.org/package/2006/metadata/core-properties"/>
    <ds:schemaRef ds:uri="http://schemas.microsoft.com/office/2006/metadata/properties"/>
    <ds:schemaRef ds:uri="e6ffc2a6-a832-49fd-ad5f-49a054217419"/>
    <ds:schemaRef ds:uri="http://schemas.microsoft.com/office/2006/documentManagement/typ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2339</TotalTime>
  <Words>3585</Words>
  <Application>Microsoft Office PowerPoint</Application>
  <PresentationFormat>Widescreen</PresentationFormat>
  <Paragraphs>663</Paragraphs>
  <Slides>67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Cambria Math</vt:lpstr>
      <vt:lpstr>2_Office Theme</vt:lpstr>
      <vt:lpstr>Year 11 – Paper 2 &amp; 3 Revision Pack (Foundation)</vt:lpstr>
      <vt:lpstr>How to use this revision pack</vt:lpstr>
      <vt:lpstr>PowerPoint Presentation</vt:lpstr>
      <vt:lpstr>PowerPoint Presentation</vt:lpstr>
      <vt:lpstr>Money</vt:lpstr>
      <vt:lpstr>Negative Number</vt:lpstr>
      <vt:lpstr>Fraction Arithmetic</vt:lpstr>
      <vt:lpstr>Ordering Numbers</vt:lpstr>
      <vt:lpstr>Multiples</vt:lpstr>
      <vt:lpstr>Rounding </vt:lpstr>
      <vt:lpstr>Error Intervals</vt:lpstr>
      <vt:lpstr>Mathematical Symbols</vt:lpstr>
      <vt:lpstr>PowerPoint Presentation</vt:lpstr>
      <vt:lpstr>Expansion of Brackets </vt:lpstr>
      <vt:lpstr>Factorisation </vt:lpstr>
      <vt:lpstr>Laws of Indices</vt:lpstr>
      <vt:lpstr>Simultaneous Equations</vt:lpstr>
      <vt:lpstr>Coordinates</vt:lpstr>
      <vt:lpstr> Straight Line Graphs</vt:lpstr>
      <vt:lpstr>Number Machines</vt:lpstr>
      <vt:lpstr>PowerPoint Presentation</vt:lpstr>
      <vt:lpstr>Conversion (Mass, Time &amp; Area) </vt:lpstr>
      <vt:lpstr>Scale Drawing</vt:lpstr>
      <vt:lpstr>Percentages</vt:lpstr>
      <vt:lpstr>Currency Conversion</vt:lpstr>
      <vt:lpstr>PowerPoint Presentation</vt:lpstr>
      <vt:lpstr>Polygons</vt:lpstr>
      <vt:lpstr>Circles</vt:lpstr>
      <vt:lpstr>Parallel &amp; Perpendicular Lines</vt:lpstr>
      <vt:lpstr>Transformations</vt:lpstr>
      <vt:lpstr>Describing Transformations</vt:lpstr>
      <vt:lpstr>Angles Properties</vt:lpstr>
      <vt:lpstr>Area of a rectangle</vt:lpstr>
      <vt:lpstr>Pictograms</vt:lpstr>
      <vt:lpstr>PowerPoint Presentation</vt:lpstr>
      <vt:lpstr>                                           Interpret Graph  </vt:lpstr>
      <vt:lpstr>Two Way Tables</vt:lpstr>
      <vt:lpstr>Mode and Median</vt:lpstr>
      <vt:lpstr>Mean</vt:lpstr>
      <vt:lpstr>PowerPoint Presentation</vt:lpstr>
      <vt:lpstr>Tree Diagrams </vt:lpstr>
      <vt:lpstr>Combined Events</vt:lpstr>
      <vt:lpstr>PowerPoint Presentation</vt:lpstr>
      <vt:lpstr>PowerPoint Presentation</vt:lpstr>
      <vt:lpstr>Fractions</vt:lpstr>
      <vt:lpstr>Factors &amp; Multiples</vt:lpstr>
      <vt:lpstr>Calculator Use (Inc. Square Roots and rounding)</vt:lpstr>
      <vt:lpstr>PowerPoint Presentation</vt:lpstr>
      <vt:lpstr>Changing the Subject</vt:lpstr>
      <vt:lpstr>Linear Equations</vt:lpstr>
      <vt:lpstr>Forming an expression/equation</vt:lpstr>
      <vt:lpstr>PowerPoint Presentation</vt:lpstr>
      <vt:lpstr>Compound Units</vt:lpstr>
      <vt:lpstr>Percentages</vt:lpstr>
      <vt:lpstr>Reverse Percentages</vt:lpstr>
      <vt:lpstr>PowerPoint Presentation</vt:lpstr>
      <vt:lpstr>Shapes</vt:lpstr>
      <vt:lpstr>Shapes</vt:lpstr>
      <vt:lpstr>Angles in Parallel Lines</vt:lpstr>
      <vt:lpstr>                                                   Bearings</vt:lpstr>
      <vt:lpstr>Area of Triangles &amp; Trapeziums</vt:lpstr>
      <vt:lpstr>Pythagoras Theorem</vt:lpstr>
      <vt:lpstr>PowerPoint Presentation</vt:lpstr>
      <vt:lpstr>Probability Scale</vt:lpstr>
      <vt:lpstr>PowerPoint Presentation</vt:lpstr>
      <vt:lpstr>                                 Frequency Polygons</vt:lpstr>
      <vt:lpstr>Range &amp; Comparison of Distributions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Grab-a-Grade</dc:title>
  <dc:creator>James Lee</dc:creator>
  <cp:lastModifiedBy>James Lee</cp:lastModifiedBy>
  <cp:revision>59</cp:revision>
  <cp:lastPrinted>2022-04-12T08:23:28Z</cp:lastPrinted>
  <dcterms:created xsi:type="dcterms:W3CDTF">2022-04-07T21:28:15Z</dcterms:created>
  <dcterms:modified xsi:type="dcterms:W3CDTF">2022-05-17T08:55:37Z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0x0101005A251C84C39B6442A8874B3157BA6C19</vt:lpwstr>
  </property>
</Properties>
</file>